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comments/comment1.xml" ContentType="application/vnd.openxmlformats-officedocument.presentationml.comments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comments/comment2.xml" ContentType="application/vnd.openxmlformats-officedocument.presentationml.comments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comments/comment3.xml" ContentType="application/vnd.openxmlformats-officedocument.presentationml.comments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comments/comment4.xml" ContentType="application/vnd.openxmlformats-officedocument.presentationml.comments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comments/comment5.xml" ContentType="application/vnd.openxmlformats-officedocument.presentationml.comments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comments/comment6.xml" ContentType="application/vnd.openxmlformats-officedocument.presentationml.comments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comments/comment7.xml" ContentType="application/vnd.openxmlformats-officedocument.presentationml.comments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84" r:id="rId21"/>
    <p:sldId id="285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066570-4EBE-4E4B-9BEC-9074B51B9331}">
          <p14:sldIdLst>
            <p14:sldId id="256"/>
          </p14:sldIdLst>
        </p14:section>
        <p14:section name="virtualizzazione" id="{385999F2-0B93-43B8-9AC3-E6992763CC31}">
          <p14:sldIdLst>
            <p14:sldId id="257"/>
            <p14:sldId id="258"/>
            <p14:sldId id="264"/>
          </p14:sldIdLst>
        </p14:section>
        <p14:section name="virtual memory" id="{5F87BC9D-8570-429C-A5E6-735E98581A43}">
          <p14:sldIdLst>
            <p14:sldId id="260"/>
            <p14:sldId id="259"/>
          </p14:sldIdLst>
        </p14:section>
        <p14:section name="virtual I/O &amp; files" id="{0B1E43B5-6E02-478F-AE5E-989930C1CE67}">
          <p14:sldIdLst>
            <p14:sldId id="261"/>
            <p14:sldId id="262"/>
          </p14:sldIdLst>
        </p14:section>
        <p14:section name="SO interrupt driven" id="{7F353A3F-075F-47CF-9240-2068779C33D2}">
          <p14:sldIdLst>
            <p14:sldId id="265"/>
            <p14:sldId id="266"/>
          </p14:sldIdLst>
        </p14:section>
        <p14:section name="system call" id="{83208C51-3618-4C2D-8D97-6F423AAFA3DF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</p14:sldIdLst>
        </p14:section>
        <p14:section name="tempo sys call" id="{CB78CBED-8DD2-40F1-8378-7C5A450F39FB}">
          <p14:sldIdLst>
            <p14:sldId id="284"/>
            <p14:sldId id="285"/>
          </p14:sldIdLst>
        </p14:section>
        <p14:section name="architettura SO" id="{ABBC036C-D174-4B4A-B91E-AA22D2404CCA}">
          <p14:sldIdLst>
            <p14:sldId id="275"/>
            <p14:sldId id="277"/>
            <p14:sldId id="278"/>
            <p14:sldId id="279"/>
          </p14:sldIdLst>
        </p14:section>
        <p14:section name="microkernel" id="{B2FD635C-F325-4BDF-B544-299D960993C4}">
          <p14:sldIdLst>
            <p14:sldId id="280"/>
            <p14:sldId id="281"/>
            <p14:sldId id="282"/>
            <p14:sldId id="283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12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3:07:59.579" idx="1">
    <p:pos x="10" y="10"/>
    <p:text>Spiegare la virtualizzazione a livello kernel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3:09:18.607" idx="3">
    <p:pos x="10" y="10"/>
    <p:text>Spiegare la virtualizzazione della memoria in breve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3:09:52.175" idx="4">
    <p:pos x="10" y="10"/>
    <p:text>Spiegare la virtualizzazione delle periferiche in breve</p:text>
    <p:extLst>
      <p:ext uri="{C676402C-5697-4E1C-873F-D02D1690AC5C}">
        <p15:threadingInfo xmlns:p15="http://schemas.microsoft.com/office/powerpoint/2012/main" timeZoneBias="-60"/>
      </p:ext>
    </p:extLst>
  </p:cm>
  <p:cm authorId="1" dt="2023-12-27T13:10:30.276" idx="5">
    <p:pos x="146" y="146"/>
    <p:text>Spiegare la virtualizione al livello file system in breve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3:19:40.319" idx="6">
    <p:pos x="10" y="10"/>
    <p:text>Che cos'è una system call? E perchè sono necessarie?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3:27:25.542" idx="7">
    <p:pos x="10" y="10"/>
    <p:text>Come viene invocata una system call e come viene gestita?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3:34:29.466" idx="9">
    <p:pos x="10" y="10"/>
    <p:text>Cosa si intende per "real time" visualizzato grazie al comando time nella misurazione di tempo di un processo?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3:37:27.329" idx="10">
    <p:pos x="10" y="10"/>
    <p:text>Quali sono i vantaggi della modularità del SO?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3:41:31.261" idx="11">
    <p:pos x="10" y="10"/>
    <p:text>Qualè lo svantaggio dei microkernel?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5:18.7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442 1 13387,'-8'34'3827,"-15"35"1,-19 29-1930,-59 88-2074,95-176 434,-215 318 738,215-319-925,-29 32 1912,39-44-1975,-1 1 0,0-1-1,1 1 1,0-1 0,-1 1 0,1 0-1,0 0 1,0 1 0,0-1-1,0 1 1,0 0 0,1 0 0,7-1-1,4-1-4,30-5-6,2 2 0,70-1 1,100 13 0,-59 0-59,-134-6-63,-7 1-283,0-1 0,0-1 1,0-1-1,21-4 0,-25 3-1470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14.5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156 230 6361,'23'3'4799,"1"0"-1188,34 8-1,-58-11-3524,1 0 0,-1 0-1,1 1 1,-1-1 0,1 0-1,-1 0 1,0 0 0,1 0-1,-1 0 1,1 0 0,-1 1-1,0-1 1,1 0-1,-1 0 1,1 1 0,-1-1-1,0 0 1,1 1 0,-1-1-1,0 0 1,0 1 0,1-1-1,-1 0 1,0 1 0,0-1-1,1 1 1,-1-1 0,0 0-1,0 1 1,0-1 0,0 2-1,-9 8 1546,-23 6-269,32-16-1329,-10 4 243,0-1 0,-1 0 1,1-1-1,-1 0 0,1-1 1,-1 0-1,1 0 0,-1-1 1,0 0-1,1-1 0,-1 0 0,-13-4 1,20 4-237,0-1 1,0 1 0,-1-1-1,1 1 1,0-1-1,1 0 1,-1-1-1,0 1 1,1-1 0,-1 0-1,1 1 1,0-2-1,0 1 1,0 0-1,0 0 1,0-1 0,1 0-1,-1 0 1,1 1-1,0-1 1,1 0-1,-1-1 1,1 1 0,-1 0-1,1 0 1,0-1-1,1 1 1,-1 0-1,1-1 1,0 1 0,0-6-1,0 6-58,0 0 0,1 1 0,-1-1 0,1 0 0,0 0 0,0 1 0,0-1-1,0 0 1,0 1 0,1-1 0,0 1 0,0 0 0,0-1 0,0 1 0,0 0 0,1 0 0,-1 0-1,1 1 1,0-1 0,0 0 0,0 1 0,6-4 0,-5 4-160,0 1 0,0 0 0,0 0 0,0 0 0,0 0 0,0 0 0,0 1 0,0 0 0,0 0 0,1 0 0,-1 0 0,0 1 0,0-1 0,0 1 0,0 0 0,0 0 0,0 1 0,0-1 0,0 1 0,6 4 0,30 21-2581</inkml:trace>
  <inkml:trace contextRef="#ctx0" brushRef="#br0" timeOffset="1">331 265 13363,'31'63'4734,"-28"-63"-2652,0-9-797,3-18-104,-2 7-428,2-4-461,2 1 0,0 0 1,1 1-1,1 0 0,1 0 0,1 1 0,1 0 0,1 2 0,23-26 0,-33 40-291,1 2 1,-1-1-1,1 0 0,0 1 0,8-4 1,-13 6-16,1 1-1,-1-1 1,1 1 0,0 0 0,-1 0 0,1-1 0,-1 1 0,1 0 0,-1 0-1,1 0 1,0-1 0,-1 1 0,1 0 0,0 0 0,-1 0 0,1 0 0,-1 0-1,1 0 1,0 0 0,-1 1 0,1-1 0,-1 0 0,1 0 0,0 0-1,-1 1 1,1-1 0,-1 0 0,1 1 0,-1-1 0,1 0 0,-1 1 0,1-1-1,-1 1 1,1-1 0,-1 0 0,1 1 0,-1-1 0,0 1 0,1 0 0,-1-1-1,0 1 1,0-1 0,1 1 0,-1-1 0,0 1 0,0 0 0,0-1 0,0 1-1,0-1 1,0 1 0,0 0 0,0-1 0,0 1 0,0 0 0,0-1-1,0 1 1,0-1 0,0 1 0,0 0 0,-1-1 0,1 2 0,-1 2-59,0 1 1,0 0-1,-1 0 0,1-1 1,-1 1-1,0 0 1,0-1-1,-1 0 0,1 1 1,-1-1-1,0 0 1,-6 5-1,-5 6 56,-30 23 1,12-11 378,32-27-345,0 0 0,-1 0 0,1 0-1,0 0 1,0 0 0,-1 0 0,1 1 0,0-1 0,0 0-1,0 0 1,0 0 0,-1 1 0,1-1 0,0 0 0,0 0-1,0 0 1,0 1 0,0-1 0,0 0 0,-1 0 0,1 1 0,0-1-1,0 0 1,0 0 0,0 1 0,0-1 0,0 0 0,0 1-1,0-1 1,0 0 0,0 0 0,0 1 0,0-1 0,0 0-1,1 0 1,-1 1 0,0-1 0,0 0 0,0 0 0,0 0 0,0 1-1,14 3 315,29-3-198,-34-1-90,105 5-849,-39 3-2571,-48-5 746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02.5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11803,'7'-1'4673,"6"-6"-2793,-2-1-528,12 1-296,0 3-303,5 2-585,2 2-384,-2 6-1129,-4-1-663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1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43 140 14139,'-12'-79'5897,"11"61"-3128,7-3-1161,33 6-360,15 9-383,21 11-497,-2 6-152,-15 17-144,-11 4-24,-42 10-72,-1 4 24,-35 4-8,-20-3 40,-19-12-32,-16-11-160,13-18-632,13-6-529,40-3-1191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1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12003,'45'87'6025,"-49"-127"-1040,0-12-2777,1-13-855,-2-5-433,5 11-1248,-6 9-528,11 24-1321,1 10-655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1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86 13859,'7'-47'5669,"-6"45"-5457,0-1 0,0 1 0,0 0 0,0 0 0,0 0 0,0 0 0,1 0 0,-1 1-1,1-1 1,-1 0 0,1 0 0,-1 1 0,1-1 0,0 1 0,0 0 0,0-1 0,0 1 0,0 0 0,0 0 0,0 0-1,0 1 1,0-1 0,1 0 0,-1 1 0,0-1 0,1 1 0,2 0 0,2-1-37,1 1 1,0 1 0,-1-1-1,1 1 1,-1 0-1,10 3 1,-14-3-152,0 0 0,0-1 0,-1 2 0,1-1 0,0 0-1,0 0 1,-1 1 0,1 0 0,-1-1 0,0 1 0,1 0 0,-1 0 0,0 0 0,0 1 0,0-1 0,0 0-1,-1 1 1,1-1 0,0 1 0,-1 0 0,0-1 0,2 6 0,-2-3-9,0 0 0,-1 0 0,0-1 0,0 1 0,0 0 1,0 0-1,-1 0 0,0-1 0,1 1 0,-2 0 0,1 0 0,-1-1 0,-3 9 1,-2 0 70,-1 0 0,0 0 0,-1 0 0,0-1 0,-1-1 0,0 0 0,-1 0 0,0 0 0,0-2 0,-1 1 0,-1-2 0,1 0 0,-2 0 0,-23 10 0,22-15 271,30-6-269,16 0-410,0 1 0,0 1 0,45 6 0,91 21-1580,11 0 848,-169-25 1070,1 0 0,-1 1 0,0 0 0,0 1 0,0 0 0,0 0 0,14 8 0,-21-10 27,0 0 0,0 0 0,-1 0 0,1 0 0,0 0 0,-1 1 0,1-1 0,-1 0 0,1 1 0,-1-1 0,0 1 0,0-1 0,0 1 0,0 0 0,0 0 0,0-1 0,0 1 0,0 0 0,-1 0 0,1 0 0,0 0 0,-1 0 0,0 0 0,0 0 0,1 0 0,-1 0 0,0 0 0,-1 0 0,1 0 0,0 0 0,-1 0 0,1 0 0,-1 0 0,1 0 0,-1 0 0,0-1 0,0 1 0,0 0 0,-2 3 0,2-3 14,0 0 0,0 0 0,-1 0 0,1 0 0,0-1 0,-1 1 0,0 0 0,1-1 0,-1 1 0,0-1 0,0 1 0,0-1 0,0 0 0,0 0 0,0 0 0,0 0 0,0 0 0,0 0 0,-1-1 0,1 1 0,-4 0 0,3-2 13,0 1-1,0 0 0,0-1 0,0 0 0,0 0 0,0 0 0,0 0 0,0 0 0,0-1 0,1 1 1,-1-1-1,0 1 0,1-1 0,-3-3 0,-3-2 51,0-1 0,0-1 0,1 1 0,0-1 0,1 0 0,0-1-1,-8-18 1,8 15-63,2 0 0,-1-1 0,-3-24 0,7 31-65,0 0-1,1 1 1,-1-1-1,2 0 1,-1 0-1,1 1 1,0-1-1,0 0 1,4-11-1,-4 17-27,-1-1-1,1 1 1,-1 0-1,1-1 1,0 1-1,0-1 1,-1 1 0,1 0-1,0 0 1,0 0-1,1-1 1,-1 1-1,0 0 1,0 0 0,0 0-1,1 1 1,-1-1-1,0 0 1,1 0-1,-1 1 1,1-1-1,-1 1 1,1-1 0,-1 1-1,1 0 1,-1-1-1,3 1 1,0 1-225,0-1 0,0 1 1,0 0-1,0 0 1,0 0-1,0 0 0,0 1 1,7 3-1,24 17-2393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76 210 17436,'-13'70'6769,"1"-98"-5257,1-11-351,-2-18-985,2 0-616,4 5-1049,-1 5-679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1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54 141 11442,'-40'-42'4067,"38"41"-3939,1 0 1,0-1-1,0 1 1,0 0 0,0 0-1,0-1 1,0 1 0,1-1-1,-1 1 1,0-1-1,1 1 1,-1-1 0,1 1-1,-1-1 1,1 1-1,0-1 1,-1 0 0,1 1-1,0-1 1,0 0 0,0 1-1,1-1 1,-1 1-1,0-1 1,1 0 0,-1 1-1,1-1 1,-1 1-1,1-1 1,0 1 0,-1-1-1,1 1 1,0 0 0,0-1-1,0 1 1,0 0-1,0 0 1,1-1 0,-1 1-1,2-1 1,3-2 80,1-1 1,0 2 0,-1-1-1,1 1 1,1 0-1,7-2 1,-6 2-78,0 0 0,0 2 0,0-1 0,0 1 0,1 0 0,10 1 0,-16 0-111,0 0 0,0 1 0,0-1-1,0 1 1,0 0 0,0 0 0,-1 1-1,1-1 1,0 1 0,-1 0 0,1 0-1,-1 0 1,0 0 0,1 0 0,-1 1 0,4 3-1,-6-3-10,1-1-1,-1 1 0,0-1 1,0 1-1,0 0 0,0 0 1,0-1-1,0 1 0,-1 0 1,1 0-1,-1 0 0,0 0 0,0 0 1,0 0-1,0-1 0,-1 1 1,1 0-1,-1 0 0,0 0 1,1 0-1,-1-1 0,-1 1 1,1 0-1,0-1 0,-1 1 1,-2 3-1,-5 10 57,-1-1 1,-24 27-1,29-36-50,-60 64 139,56-58-154,10-7-49,25-6-115,-11-1 99,13-1-80,101-7-557,-110 10 556,1 0-1,-1 1 1,0 2-1,29 6 1,-44-8 125,0 0 1,0 0-1,0 0 1,0 1-1,0-1 0,0 1 1,0 0-1,-1 1 1,1-1-1,-1 0 0,0 1 1,1 0-1,-1 0 1,-1 0-1,4 4 0,-5-5 27,0 0 0,0 0 0,-1 0 0,1 1 0,-1-1 0,1 0 0,-1 0 0,0 0 0,0 1 0,0-1-1,0 0 1,0 0 0,0 1 0,-1-1 0,1 0 0,-1 0 0,0 0 0,0 0 0,1 0 0,-1 0 0,0 0 0,-1 0-1,1 0 1,0 0 0,-1 0 0,1-1 0,-3 3 0,-6 8 72,-2-1 0,1 0 0,-1-1 0,-1-1 0,-23 15 0,-73 31 227,92-47-499,0 0 1,0-2-1,-1 0 0,1 0 0,-1-2 0,-32 4 1,36-8-1353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1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14787,'9'3'5452,"-5"6"-3796,-4 14-879,-6 3-485,-1-1 1,-1 0 0,-1-1 0,-17 31 0,-10 29 79,36-83-358,-1 1 1,0-1-1,1 0 1,0 1-1,-1-1 1,1 1-1,0-1 0,0 1 1,-1-1-1,1 1 1,0-1-1,1 1 1,-1-1-1,0 1 0,0-1 1,1 1-1,-1-1 1,0 0-1,1 1 1,0-1-1,-1 1 0,1-1 1,0 0-1,0 0 1,-1 1-1,1-1 1,0 0-1,0 0 1,0 0-1,1 0 0,-1 0 1,0 0-1,0 0 1,0-1-1,1 1 1,-1 0-1,0-1 0,3 2 1,5 1-123,0-1 1,0 0 0,0 0-1,0-1 1,10 0-1,-6 0-6,6 2-143,0-2-1,0-1 1,35-3 0,-44 1 201,1 0 0,-1 0 0,0-1 0,-1 0 0,1-1 0,0-1-1,-1 1 1,14-10 0,-16 9-118,-4 3 28,-1 0-1,1 0 1,0 0 0,-1 0-1,1 0 1,0 1-1,0-1 1,0 1-1,0 0 1,0 0-1,1 0 1,-1 0 0,0 1-1,0-1 1,1 1-1,-1 0 1,5 0-1,-2 2-2433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1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13763,'-10'14'5409,"-12"17"-3224,1 7-705,8 6-128,-2-1-216,13-7-639,2-5-169,13-7-176,12 1-56,9-1-32,11-1-8,-1-10-136,-6-8-192,-4-10-521,-10-11-335,-1-10-632,5-4-289,-9-2-95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85 14915,'-2'-2'432,"1"-1"0,-1 0 0,1 0-1,0 0 1,0 1 0,0-1 0,0 0 0,1 0-1,-1 0 1,1-5 0,0 7-337,1-1-1,-1 1 1,1 0 0,0 0 0,0 0-1,0-1 1,-1 1 0,1 0-1,0 0 1,0 0 0,0 0-1,1 0 1,-1 1 0,0-1 0,0 0-1,0 0 1,1 1 0,-1-1-1,0 1 1,1-1 0,-1 1 0,0 0-1,1-1 1,-1 1 0,3 0-1,30-8 319,1 1 0,-1 2 0,57-2-1,-90 7-472,0 0 1,0 0-1,1 0 0,-1 0 0,0 0 0,1 0 0,-1 0 0,0 1 0,0-1 0,1 1 0,-1-1 0,0 1 1,0-1-1,0 1 0,0-1 0,0 1 0,2 1 0,-3-2-18,0 1 0,0 0 0,1-1 0,-1 1 0,0-1 0,0 1 0,0-1 0,0 1-1,0 0 1,0-1 0,0 1 0,0-1 0,0 1 0,0 0 0,0-1 0,0 1 0,0-1 0,0 1 0,-1-1 0,1 1 0,0 0 0,0-1 0,-1 1 0,1-1 0,-1 1 0,-2 4-419,-1 0 1,0-1 0,0 1 0,0-1-1,-9 6 1,-24 16-343,-1-2 0,-2-2 0,-57 24 0,-5 3 5082,102-49-4202,0 0 1,0 0-1,-1 0 0,1 0 1,0 0-1,0 0 0,0 0 1,0 0-1,0 0 0,0 0 0,0 0 1,-1 0-1,1 0 0,0 0 1,0 0-1,0 1 0,0-1 1,0 0-1,0 0 0,0 0 1,0 0-1,0 0 0,0 0 1,0 0-1,-1 0 0,1 1 1,0-1-1,0 0 0,0 0 1,0 0-1,0 0 0,0 0 1,0 0-1,0 0 0,0 1 0,0-1 1,0 0-1,0 0 0,0 0 1,0 0-1,0 0 0,0 0 1,0 0-1,0 1 0,0-1 1,1 0-1,-1 0 0,0 0 1,0 0-1,0 0 0,0 0 1,0 0-1,0 0 0,0 0 1,0 1-1,0-1 0,0 0 0,0 0 1,1 0-1,-1 0 0,0 0 1,12 4 902,15 1-475,74-1-674,-42-5-980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12187,'4'15'628,"-4"-10"-100,1 0 0,0 1 0,0-1 0,1 0 0,0 0 0,0 0 0,3 6 0,-5-11-474,1 0 1,-1 0-1,0 0 1,1 0-1,-1 0 1,0 0-1,1-1 1,-1 1-1,0 0 1,1 0-1,-1 0 1,0 0-1,1 0 1,-1-1-1,0 1 0,0 0 1,1 0-1,-1 0 1,0-1-1,0 1 1,1 0-1,-1 0 1,0-1-1,0 1 1,0 0-1,1-1 1,-1 1-1,0 0 1,0 0-1,0-1 0,0 1 1,0 0-1,0-1 1,0 1-1,0 0 1,0-1-1,12-37 1374,-5-2-423,-1 0 0,1-44 1,3-30 163,-6 105-675,1 15-271,5 26-118,-7-23-23,0 1-82,0 1-1,1-1 1,1 0 0,0-1 0,0 1 0,1-1 0,7 9 0,-10-15-26,-1 1 1,1-2-1,0 1 1,0 0-1,1 0 1,-1-1-1,0 0 1,1 0-1,0 0 1,-1 0 0,1 0-1,0-1 1,0 1-1,0-1 1,0 0-1,0-1 1,0 1-1,0-1 1,0 1-1,1-1 1,-1 0-1,4-1 1,-1 0 1,1-1 0,-1 0 1,0 0-1,0 0 0,-1-1 0,1 0 0,0 0 1,-1 0-1,0-1 0,1 0 0,-2-1 0,9-6 1,-5 2-6,0-1 0,-1 0 0,0-1 0,0 0 0,11-22 0,-19 32 30,1-1-1,-1 1 0,1 0 1,-1-1-1,1 1 1,0 0-1,-1 0 1,1 0-1,0 0 0,0 0 1,0 0-1,0 0 1,0 0-1,0 0 0,0 0 1,0 1-1,1-1 1,-1 0-1,2 0 0,-2 1 1,-1 0-1,1 1 1,0-1-1,-1 0 1,1 1 0,0-1-1,-1 0 1,1 1-1,-1-1 1,1 1-1,0-1 1,-1 1-1,1-1 1,-1 1-1,1-1 1,-1 1-1,0 0 1,1-1-1,-1 1 1,0 0-1,1-1 1,-1 1-1,0 0 1,1 1 0,2 10-10,0 1 0,3 24 0,-5-29-14,3 28-95,-3-17-129,1-1 0,1 0 1,0-1-1,12 35 0,-13-48 240,-1-1-1,1 1 0,0-1 0,0 1 0,0-1 0,0 0 1,1 0-1,-1 0 0,1-1 0,-1 1 0,1 0 0,0-1 0,0 0 1,0 1-1,1-1 0,-1-1 0,1 1 0,-1 0 0,1-1 1,-1 0-1,1 0 0,0 0 0,-1 0 0,1 0 0,0-1 1,0 0-1,0 1 0,-1-2 0,6 1 0,-5-1 148,-1 0 0,1 0-1,0 0 1,0-1 0,-1 1-1,1-1 1,0 0 0,-1 0-1,0 0 1,1 0 0,-1-1 0,0 1-1,0-1 1,-1 0 0,1 0-1,0 0 1,2-4 0,6-10 140,-1 1 0,11-24 0,-10 19-178,18-37 265,-16 28 178,31-45-1,-44 75-519,0-1-1,0 1 0,0 0 1,0 0-1,0-1 0,1 1 1,-1 0-1,0 0 0,0-1 1,0 1-1,0 0 0,1 0 1,-1 0-1,0-1 0,0 1 1,1 0-1,-1 0 0,0 0 1,0 0-1,1-1 0,-1 1 1,0 0-1,1 0 0,-1 0 1,0 0-1,0 0 0,1 0 1,-1 0-1,0 0 1,1 0-1,-1 0 0,0 0 1,1 0-1,-1 0 0,1 0 1,5 12 425,0 34-310,-3-22-192,-1-11-75,2 8-515,0 0 1,1-1-1,1 1 0,10 21 1,5-4-1881</inkml:trace>
  <inkml:trace contextRef="#ctx0" brushRef="#br0" timeOffset="1">576 230 16772,'14'0'6537,"14"0"-4561,24 0-1231,18 1-57,14-1-1376,9 2-697,-2-2-1519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16748,'2'3'6873,"-2"4"-2616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02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78 265 10362,'-71'32'3724,"65"-31"-1468,9-8-1087,12-11-293,-11 15-504,52-62 1803,105-127 1343,-147 179-3043,-4 14-95,-8 1-337,0 0 1,0 0-1,-1 1 0,1-1 0,-1 1 1,0-1-1,1 1 0,0 5 0,3 3-42,-1-2-11,58 129-1584,-11-49-2351,-28-54 1009</inkml:trace>
  <inkml:trace contextRef="#ctx0" brushRef="#br0" timeOffset="1">164 226 13731,'0'0'5521,"-2"-4"-3400,12-1-1305,11 1-72,17-1-448,14 5-392,5 6-856,-1-3-713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17516,'-10'104'6145,"10"-115"-5577,5 1-728,6 2-1696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309 409 16748,'7'34'6609,"-5"-59"-4833,-2-10-255,-12-17-785,-2-10-848,-9 0-1601,-2 5-919</inkml:trace>
  <inkml:trace contextRef="#ctx0" brushRef="#br0" timeOffset="0.49">1 58 14043,'11'-4'6049,"23"-2"-2448,13-4-1681,17-3-495,10 5-401,6-2-896,0 4-384,-9 11-1032,-7 3-825,-20 13-1119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54 10906,'1'0'502,"-1"1"0,1 0 1,0 0-1,0 0 0,-1 0 0,1 0 0,-1 0 0,1 0 0,-1 0 0,1 0 0,-1 1 0,1-1 0,-1 0 0,0 0 1,0 0-1,0 0 0,0 1 0,0-1 0,0 0 0,0 2 0,0-1-131,-1 1-1,0-1 0,0 1 1,0-1-1,0 0 1,0 1-1,0-1 1,-3 4-1,-3 2-8,1-1-1,-1 1 1,-13 9 0,15-12-203,-1-1 0,0 0-1,-1 0 1,1 0 0,-1-1 0,1 0 0,-1 0 0,0-1-1,0 0 1,0 0 0,0-1 0,-1 1 0,1-1 0,0-1-1,-8 0 1,10 0-115,0-1 0,0 1 0,1-1 0,-1 0 0,0-1 0,1 1-1,-1-1 1,1 0 0,0 0 0,-1-1 0,1 1 0,0-1 0,0 0-1,1 0 1,-1 0 0,0 0 0,1-1 0,0 1 0,0-1 0,0 0-1,0 0 1,1 0 0,-3-5 0,4 6-68,-1 1 0,1 0-1,0-1 1,0 0 0,0 1 0,0-1 0,0 0 0,1 1-1,-1-1 1,1 0 0,0 0 0,0 1 0,0-1-1,0 0 1,0 0 0,0 1 0,1-1 0,-1 0-1,1 0 1,0 1 0,0-1 0,0 1 0,0-1-1,0 1 1,1-1 0,-1 1 0,1 0 0,0-1-1,-1 1 1,1 0 0,0 0 0,3-1 0,-1-1-188,1 2 0,0-1-1,0 1 1,0-1 0,0 1 0,0 1 0,0-1 0,1 1 0,-1 0 0,0 0 0,1 0 0,-1 1 0,1 0 0,-1 0 0,7 1-1,21 5-2130,-1 1-1,34 12 0,24 6-3087,25-7 3552,-82-14 3540,1 1 1,-1 1 0,46 15 0,-78-20-1542,1-1 0,-1 0 0,1 1 0,-1-1 0,0 1 0,1 0 0,-1-1 0,0 1 0,1 0 0,-1 0 0,0 0 0,0 0 0,0 0 0,0 0 0,0 0 0,0 0 0,0 0 0,0 1 0,0-1 1,-1 0-1,1 1 0,0-1 0,0 2 0,-1-1 11,-1 0 1,1 0-1,-1 0 1,1 0-1,-1 0 1,0 0-1,0-1 1,0 1-1,0 0 1,0-1-1,0 1 1,0 0-1,-1-1 1,1 0-1,0 1 1,-1-1-1,1 0 1,-4 3-1,-4 3 166,-1 0-1,0-1 1,0 0 0,0 0-1,0-1 1,-1-1-1,0 1 1,0-2 0,0 1-1,-1-2 1,-19 3-1,25-4-219,0-1 0,-1 0 0,1-1 0,0 1 0,-1-1 1,1 0-1,0-1 0,0 1 0,0-1 0,0-1 0,0 1 0,0-1 0,1 0 0,-1 0 0,1 0 0,0-1 0,0 0 0,0 0 0,0 0 0,1-1 0,-1 0 0,1 0 0,-4-7 0,3 3-33,0 1 1,1-2-1,0 1 0,0 0 0,1-1 0,1 1 1,-3-19-1,4 24-49,1-1 0,0 1 1,0-1-1,0 1 0,1-1 0,-1 1 0,1 0 1,0-1-1,2-4 0,-2 7-14,0 0-1,0 0 1,0 0-1,0 0 1,0 0 0,1 1-1,-1-1 1,1 0-1,-1 1 1,1-1 0,0 1-1,0-1 1,-1 1-1,1 0 1,0 0 0,0 0-1,0 0 1,4-1-1,0 1-77,0 0-1,-1 1 0,1-1 0,-1 1 0,1 1 1,0-1-1,-1 1 0,1 0 0,-1 0 0,1 1 1,-1-1-1,0 1 0,0 1 0,0-1 0,6 4 1,15 9-1558,37 28 1,-53-36 928,41 31-4574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97 13499,'16'-25'2375,"16"-36"0,-32 61-2336,0-1 0,0 1-1,0 0 1,1 0 0,-1-1-1,0 1 1,0 0 0,0 0-1,0-1 1,0 1 0,0 0-1,0-1 1,0 1 0,0 0-1,0 0 1,0-1 0,0 1-1,0 0 1,0-1-1,0 1 1,0 0 0,0 0-1,0-1 1,0 1 0,0 0-1,0-1 1,0 1 0,0 0-1,-1 0 1,1-1 0,0 1-1,0 0 1,0 0 0,0-1-1,-1 1 1,1 0 0,0 0-1,0 0 1,-1-1 0,-12 6 1007,-19 19 341,27-20-1242,-22 18 341,0 1 0,2 1-1,1 1 1,-35 47 0,57-69-475,0 0 0,0 0 1,0 1-1,1-1 0,-1 0 0,1 0 1,0 1-1,0-1 0,0 1 1,1-1-1,-1 1 0,1 0 0,0-1 1,0 6-1,1-6-12,-1-1 1,1 0-1,0 0 1,0 1-1,0-1 0,0 0 1,0 0-1,0 0 0,1 0 1,-1 0-1,1 0 1,-1 0-1,1-1 0,0 1 1,-1-1-1,5 3 1,1 0-95,0 0 1,0-1-1,0-1 1,1 1 0,-1-1-1,1 0 1,-1-1 0,1 1-1,0-2 1,-1 1-1,15-2 1,-5-1-354,-1 0 1,1-2-1,-1 0 1,0-1-1,0-1 0,0 0 1,-1-1-1,0 0 1,0-2-1,-1 0 0,0 0 1,-1-1-1,1-1 1,-2 0-1,0-1 0,0 0 1,-1-1-1,13-20 1,-20 25 546,-1 0 1,0 0-1,0-1 1,0 1-1,2-18 1,-4 18 407,0 0 1,1 1-1,0-1 1,0 1-1,1 0 1,0-1-1,5-8 1,-8 16-451,0 0 1,1 0 0,-1-1 0,0 1-1,0 0 1,0 0 0,0-1 0,0 1 0,0 0-1,0 0 1,1 0 0,-1-1 0,0 1-1,0 0 1,0 0 0,0 0 0,1 0-1,-1-1 1,0 1 0,0 0 0,1 0 0,-1 0-1,0 0 1,0 0 0,0 0 0,1 0-1,-1 0 1,0-1 0,0 1 0,1 0 0,-1 0-1,0 0 1,0 0 0,1 0 0,-1 0-1,0 0 1,0 1 0,1-1 0,-1 0-1,0 0 1,0 0 0,1 0 0,-1 0 0,0 0-1,0 0 1,1 0 0,-1 1 0,0-1-1,0 0 1,0 0 0,1 0 0,-1 1 0,7 18 1260,-2 27-501,-4-28-665,1 8 2,9 51 0,-10-70-155,0-1 1,1 0-1,0 1 0,1-1 1,-1 0-1,1 0 0,1 0 1,-1-1-1,1 1 0,0-1 1,0 0-1,0 0 0,7 6 0,-11-11-12,0 1-1,1-1 0,-1 1 1,1-1-1,-1 1 0,1-1 0,-1 1 1,1-1-1,-1 0 0,1 1 0,-1-1 1,1 0-1,0 1 0,-1-1 1,1 0-1,-1 0 0,1 0 0,0 0 1,-1 0-1,1 1 0,0-1 0,-1 0 1,1 0-1,0 0 0,-1-1 0,1 1 1,0 0-1,-1 0 0,1 0 1,-1 0-1,1-1 0,0 1 0,-1 0 1,1-1-1,4-9-5441,-2 2 2957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13691,'82'-25'5449,"-89"59"-3665,-3 2-431,2 2-489,5-3-432,1-4-832,2-3-368,4-12-857,-4-5-423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13379,'13'0'5089,"15"-4"-3129,12 0-815,16 0-161,0-2-264,3 1-1216,-2 2-624,-15 3-1281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4 11883,'-8'-2'869,"1"1"0,-1 1 0,0 0 1,0 0-1,1 0 0,-1 1 0,0 0 0,-8 3 1,3-1-296,0 2-1,1-1 1,0 2 0,-14 7 0,3 2-124,0 0 0,2 1 0,-38 37 0,50-44-352,1 0 1,0 0-1,1 0 1,0 1-1,1 0 1,0 1-1,-6 13 1,10-22-109,2 1 0,-1-1 0,0 0 0,0 1 0,1-1 0,-1 1 1,1-1-1,0 1 0,0-1 0,0 1 0,0-1 0,0 1 0,0-1 0,1 1 1,-1-1-1,1 1 0,0-1 0,0 0 0,0 1 0,0-1 0,0 0 0,0 0 1,1 1-1,-1-1 0,1 0 0,-1-1 0,1 1 0,0 0 0,0 0 0,0-1 1,0 1-1,0-1 0,0 1 0,0-1 0,0 0 0,0 0 0,1 0 0,-1 0 1,1 0-1,-1-1 0,3 1 0,12 4-200,0-1 0,0-1 0,0 0-1,0-1 1,1-1 0,-1-1 0,1-1 0,21-3 0,16-5-436,68-22 1,-76 18 460,95-15 1,-140 28 195,2-1 39,1 0-1,-1 1 1,1-1 0,-1 1-1,1 0 1,0 0 0,-1 1-1,1-1 1,-1 1 0,1 0-1,-1 1 1,0-1-1,1 1 1,5 2 0,-10-4-20,1 1 1,-1-1 0,1 0 0,-1 1 0,0-1-1,1 0 1,-1 1 0,0-1 0,1 0-1,-1 1 1,0-1 0,0 1 0,0-1 0,1 0-1,-1 1 1,0-1 0,0 1 0,0-1-1,0 1 1,0-1 0,0 1 0,0-1 0,1 1-1,-2-1 1,1 1 0,0-1 0,0 1-1,0-1 1,0 0 0,0 1 0,0-1 0,0 1-1,-1-1 1,1 1 0,0-1 0,-1 1 0,-18 14 846,-26 2 250,38-16-982,0 1 1,-1-1-1,1-1 0,0 1 1,-1-1-1,1-1 0,0 1 1,-1-1-1,1 0 0,0-1 1,0 0-1,0 0 0,0 0 1,-12-7-1,16 7-114,-1 0-1,1 0 1,0 0 0,0-1 0,0 1 0,1-1-1,-1 1 1,1-1 0,-1 0 0,1 0-1,0 0 1,0 0 0,0-1 0,0 1 0,1-1-1,-1 1 1,1-1 0,0 1 0,0-1-1,0 0 1,1 1 0,-1-1 0,1 0 0,0 0-1,0 1 1,0-1 0,1 0 0,-1 0-1,1 1 1,1-7 0,-1 8-62,-1-1-1,1 1 1,0-1 0,0 1-1,0-1 1,0 1-1,1-1 1,-1 1 0,1 0-1,-1 0 1,1 0 0,0 0-1,-1 0 1,1 0-1,0 0 1,1 0 0,-1 1-1,0-1 1,0 1 0,1-1-1,-1 1 1,0 0-1,1 0 1,0 0 0,-1 1-1,1-1 1,-1 0 0,1 1-1,0 0 1,-1 0-1,1 0 1,0 0 0,-1 0-1,4 1 1,3 0-412,0 1 1,0 0-1,0 1 1,-1 0-1,1 1 1,-1 0-1,1 0 0,14 10 1,19 19-3831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46 245 11482,'-21'19'2087,"7"-9"1131,19-34-186,0 8-2337,-1 0 0,-1 1-1,-1-1 1,0 0 0,-1-27 0,-2 32-358,1 0 0,-2 1 0,1-1 0,-1 0 0,-1 1 0,0-1 0,-1 1 0,0 0 0,-7-14 0,11 24-322,0 0 0,0 0 0,0 0 0,-1 0 0,1 0 0,0-1 0,0 1 0,0 0 0,0 0 0,0 0 1,0-1-1,0 1 0,0 0 0,-1 0 0,1 0 0,0-1 0,0 1 0,0 0 0,0 0 0,0 0 0,0-1 0,0 1 0,0 0 0,0 0 0,0 0 1,0-1-1,1 1 0,-1 0 0,0 0 0,0 0 0,0-1 0,0 1 0,0 0 0,0 0 0,0 0 0,0 0 0,1-1 0,-1 1 0,0 0 0,0 0 0,0 0 1,0 0-1,0 0 0,1-1 0,-1 1 0,0 0 0,0 0 0,0 0 0,1 0 0,-1 0 0,0 0 0,18 1 95,28 12-203,-46-13 96,3 1-3,33 11 3,44 21 0,-69-28 9,-1 0 1,1 1-1,-1 0 1,-1 1 0,1 0-1,-1 1 1,0 0-1,-1 0 1,12 15 0,-18-20-4,0-1 0,-1 1 1,1 0-1,-1 0 0,0-1 0,1 1 1,-1 0-1,0 0 0,-1 0 1,1 0-1,-1 0 0,1 0 0,-1 0 1,0 1-1,0-1 0,0 0 0,0 0 1,-1 0-1,1 0 0,-1 0 1,0 0-1,-2 5 0,1-5 14,0 0 1,0 1-1,-1-1 0,1-1 0,-1 1 1,1 0-1,-1 0 0,0-1 0,0 0 0,-1 1 1,1-1-1,0 0 0,-1-1 0,1 1 1,-1-1-1,1 1 0,-1-1 0,-6 1 1,-3 1-135,1-1 1,0-1 0,-1 0-1,1 0 1,-1-1 0,1-1-1,-1 0 1,1 0 0,-19-6 0,31 7 72,0 0 1,-1 0 0,1 0 0,0 0 0,0 0 0,0-1 0,0 1 0,-1 0-1,1 0 1,0 0 0,0 0 0,0 0 0,0 0 0,0-1 0,-1 1-1,1 0 1,0 0 0,0 0 0,0 0 0,0-1 0,0 1 0,0 0-1,0 0 1,0 0 0,-1 0 0,1-1 0,0 1 0,0 0 0,0 0 0,0 0-1,0-1 1,0 1 0,0 0 0,0 0 0,0 0 0,0-1 0,0 1-1,1 0 1,-1 0 0,0 0 0,0-1 0,0 1 0,0 0 0,0 0 0,0 0-1,0 0 1,0-1 0,1 1 0,-1 0 0,0 0 0,0 0 0,0 0-1,0 0 1,0 0 0,1-1 0,-1 1 0,14-8-1492,27-6-864,10-4-81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11995,'-3'16'10204,"-4"5"-5552,-8 32-5042,15-50 398,0 0-1,-1 0 0,1 0 1,0 0-1,1 0 0,-1 0 0,0 0 1,1 0-1,0 0 0,-1 0 1,1-1-1,0 1 0,1 0 1,-1 0-1,0-1 0,3 4 1,-2-4-7,0 0-1,0 0 1,1 0 0,-1-1 0,0 1 0,1-1 0,0 1 0,-1-1 0,1 0 0,0 0-1,0 0 1,-1 0 0,1 0 0,0-1 0,0 1 0,0-1 0,0 0 0,0 0-1,0 0 1,0 0 0,0 0 0,0-1 0,4-1 0,0 1-129,0-1 0,0 0 0,0 0 0,-1-1 0,1 0 0,-1 0 0,0-1 0,11-7 0,-10 6-535,-1-1-1,0 0 1,0 0 0,-1 0 0,9-12-1,-5-3-1527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2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19884,'16'0'504,"10"2"-224,13-2 561,-3 5-825,-5 1-352,-18 1-945,-7 4-815</inkml:trace>
  <inkml:trace contextRef="#ctx0" brushRef="#br0" timeOffset="1">1 169 11506,'14'3'4898,"8"4"-2146,8-4-2080,8-1-104,1-4-784,0-1-816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03.6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76 7770,'-27'-34'3312,"27"33"-3241,0 1 0,0 0 0,0-1 0,-1 1-1,1 0 1,0-1 0,0 1 0,0 0 0,0-1-1,0 1 1,0-1 0,0 1 0,0 0 0,0-1-1,0 1 1,0 0 0,0-1 0,0 1 0,0-1 0,0 1-1,0 0 1,1-1 0,-1 1 0,0 0 0,0-1-1,0 1 1,0 0 0,1-1 0,-1 1 0,0 0-1,0-1 1,1 1 0,-1 0 0,0 0 0,1-1-1,-1 1 1,0 0 0,1 0 0,-1 0 0,0 0 0,1-1-1,-1 1 1,0 0 0,1 0 0,0 0 0,20-5 289,-16 4 41,16-4 101,-2 0-300,-1 0 0,22-1 0,-35 6-200,-1-1 0,0 1 0,0 0-1,0 0 1,0 1 0,0-1 0,0 1 0,0 0-1,0 0 1,0 0 0,-1 0 0,1 1 0,0 0 0,-1 0-1,7 4 1,-8-5-12,-1 1 0,1 0 0,0 0 1,-1 0-1,0 0 0,0 1 0,1-1 0,-1 0 0,0 0 0,-1 1 0,1-1 0,0 1 0,-1-1 0,1 1 1,-1-1-1,0 1 0,0-1 0,0 1 0,0-1 0,0 0 0,-1 1 0,1-1 0,-1 1 0,1-1 0,-1 1 1,0-1-1,-1 3 0,-2 5-30,-1-1 1,0 0-1,0 0 0,0 0 1,-9 10-1,-13 14 803,-2-1-1,-1-2 1,-1-1 0,-68 50-1,84-72 427,19-15-576,20-14-352,-20 20-261,-1 0-1,1 0 1,1 1-1,-1-1 1,0 1-1,0 0 0,0 0 1,1 0-1,-1 1 1,0 0-1,1-1 1,-1 2-1,0-1 1,1 0-1,-1 1 1,0 0-1,1 0 1,-1 0-1,0 0 0,5 3 1,8 4-51,0 1 0,-1 1 0,25 19 1,-30-20-175,1 0-1,1-1 1,0-1 0,25 12 0,-35-18 50,1 0 0,0 0-1,-1-1 1,1 1 0,-1-1 0,1 0 0,0 0-1,-1 0 1,1 0 0,-1-1 0,1 0-1,0 1 1,-1-1 0,1 0 0,-1-1 0,0 1-1,1-1 1,-1 1 0,0-1 0,6-4 0,5-12-2034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3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65 269 13539,'-42'31'2703,"25"-20"-1076,12-11 1862,13-25-3137,0-1 0,-2-1 0,-1 1 0,2-37 1,8-40-347,-15 102-1,0 1 0,0-1 0,0 1-1,0-1 1,1 1 0,-1-1 0,0 1 0,0-1 0,0 1 0,0-1 0,0 1-1,1-1 1,-1 1 0,0-1 0,0 1 0,1 0 0,-1-1 0,0 1 0,1-1-1,-1 1 1,0 0 0,1-1 0,-1 1 0,1 0 0,-1 0 0,0-1 0,1 1 0,-1 0-1,2-1 1,9 12 127,10 38 70,-14-32-142,-5-12-58,0-1 1,1 0-1,-1 1 1,1-1-1,-1 0 1,1-1-1,0 1 0,1 0 1,-1-1-1,1 0 1,-1 0-1,1 0 1,0 0-1,0-1 0,0 1 1,1-1-1,-1 0 1,0 0-1,1-1 0,0 1 1,-1-1-1,1 0 1,0 0-1,-1-1 1,1 1-1,0-1 0,0 0 1,0 0-1,-1-1 1,1 1-1,0-1 0,0 0 1,-1 0-1,1-1 1,-1 0-1,1 1 1,-1-2-1,0 1 0,0 0 1,0-1-1,0 0 1,7-6-1,2-2 12,-1-2-1,0 0 1,0 0 0,9-16 0,-9 12 11,27-28 0,-39 45-22,0 0-1,0 0 1,0 0 0,0-1 0,1 1 0,-1 0-1,0 0 1,0 0 0,0 0 0,0-1 0,1 1-1,-1 0 1,0 0 0,0 0 0,0 0 0,1 0-1,-1 0 1,0 0 0,0 0 0,1 0 0,-1 0-1,0 0 1,0 0 0,0 0 0,1 0 0,-1 0-1,0 0 1,0 0 0,1 0 0,-1 0 0,0 0-1,0 0 1,1 0 0,-1 0 0,0 0 0,0 0-1,0 0 1,1 1 0,-1-1 0,0 0 0,0 0-1,0 0 1,0 0 0,1 1 0,-1-1 0,0 0 0,4 12 92,-3-9-66,14 75 245,-12-55-855,1 0 0,1-1 0,14 39 0,-6-34-1461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3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9826,'1'61'10912,"3"2"-7826,-2-47-2947,0 0-1,1 0 0,1 0 1,0 0-1,10 21 1,-12-33-110,-1-1 1,1 0-1,-1 0 1,1 1 0,0-1-1,0-1 1,0 1-1,1 0 1,-1 0-1,1-1 1,-1 1 0,1-1-1,0 0 1,0 0-1,0 0 1,0 0-1,0-1 1,0 1 0,1-1-1,-1 1 1,1-1-1,-1-1 1,0 1 0,1 0-1,0-1 1,-1 1-1,1-1 1,-1 0-1,1 0 1,-1-1 0,1 1-1,0-1 1,-1 0-1,1 0 1,-1 0 0,0 0-1,1 0 1,2-3-1,5-1 80,-1-1 0,0 0 0,0-1-1,-1 0 1,1 0 0,-2-1-1,1 0 1,-1-1 0,0 0 0,9-13-1,-12 13-25,0-1 0,0 1 0,-1-1 0,-1 1 0,0-1 0,0 0 0,2-14-1,-4 19-142,0 0-1,-1 0 1,1 0-1,-1 0 1,0-1-1,-1 1 0,1 0 1,-1 0-1,0 0 1,0 0-1,-1 0 1,1 0-1,-1 0 0,0 1 1,-1-1-1,-2-5 1,-2 5-1494,2 12-1141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4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18 257 14219,'-3'41'5793,"8"-43"-3592,-5-6-105,-4-18-647,1-7-401,-7-19-656,7-5-336,3 5-928,0 7-625,11 22-1311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49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13899,'53'26'4677,"-53"-26"-4612,0 0-1,1 0 1,-1 0-1,0 0 1,1 0 0,-1 0-1,1 0 1,-1 0-1,0-1 1,1 1-1,-1 0 1,0 0 0,0 0-1,1-1 1,-1 1-1,0 0 1,1 0 0,-1-1-1,0 1 1,0 0-1,0-1 1,1 1 0,-1 0-1,0-1 1,0 1-1,0 0 1,0-1-1,0 1 1,1 0 0,-1-1-1,0 1 1,0 0-1,0-1 1,0 1 0,0-1-1,0 1 1,0 0-1,0-1 1,1-24 874,0 12-387,-1 10-483,1-1 4,0 0 1,-1 0-1,1-1 0,1 1 1,-1 0-1,1 0 1,2-5-1,-3 8-66,0 1 0,-1-1-1,1 0 1,0 1 0,0-1 0,0 0 0,-1 1-1,1-1 1,0 1 0,0 0 0,0-1-1,0 1 1,0 0 0,0-1 0,0 1 0,0 0-1,0 0 1,0 0 0,0 0 0,0 0-1,0 0 1,0 0 0,0 0 0,0 0 0,0 1-1,0-1 1,0 0 0,0 1 0,0-1-1,0 0 1,0 1 0,0-1 0,0 1 0,0 0-1,0-1 1,-1 1 0,2 0 0,47 38 213,-40-31-204,0-1-1,0 1 1,0-1 0,1-1 0,0 0 0,1 0 0,14 5-1,-24-11-16,1 1-1,-1-1 1,1 0-1,-1 0 1,1 1-1,-1-1 1,1 0-1,-1 0 0,1-1 1,-1 1-1,1 0 1,-1-1-1,1 1 1,-1 0-1,0-1 0,1 0 1,-1 1-1,0-1 1,1 0-1,-1 0 1,0 1-1,2-3 1,0 0 19,-1 0 1,1 0-1,-1 0 1,0 0-1,0 0 1,0-1-1,0 1 1,2-7-1,0-1 164,-1-1 0,-1 1 0,0-1 0,0 1 0,0-16 0,-13-29 745,11 56-939,0 0 1,0 0-1,0-1 0,0 1 0,0 0 1,0 0-1,0-1 0,1 1 1,-1 0-1,0 0 0,0-1 0,0 1 1,1 0-1,-1 0 0,0 0 0,0-1 1,1 1-1,-1 0 0,0 0 0,0 0 1,1 0-1,-1 0 0,0 0 0,0-1 1,1 1-1,-1 0 0,0 0 0,1 0 1,-1 0-1,0 0 0,0 0 0,1 0 1,-1 0-1,0 0 0,1 0 0,-1 0 1,0 1-1,0-1 0,1 0 0,-1 0 1,0 0-1,19 4-963,-14-3 413,19 4-2023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14235,'16'90'10396,"23"110"-7533,-33-183-2744,-1-15 129,4-26 245,-2 4-456,8-19 81,25-46 0,-32 71-106,0 0 0,1 0-1,1 1 1,0 0 0,0 1-1,18-16 1,-27 26-17,1 1-1,0 0 1,0-1 0,-1 1-1,1 0 1,0 0 0,0 0-1,0 0 1,0 0 0,0 1 0,0-1-1,0 0 1,0 1 0,1 0-1,3-1 1,-5 1-32,0 1-1,0-1 0,0 0 1,1 0-1,-1 1 1,0-1-1,0 1 1,0-1-1,0 1 1,0 0-1,-1-1 1,1 1-1,0 0 1,0 0-1,0-1 1,0 1-1,-1 0 0,1 0 1,0 0-1,-1 0 1,2 2-1,-1 0-64,0 0-1,0 1 0,0-1 0,-1 0 1,1 1-1,-1-1 0,0 1 1,0-1-1,0 0 0,0 1 1,0-1-1,-1 1 0,0-1 0,0 0 1,0 1-1,0-1 0,0 0 1,-3 4-1,-4 9 156,0-1 0,0 1 0,2 0-1,0 1 1,-6 23 0,13-39-36,-1 0 0,0 1 0,1-1 0,-1 0 0,0 0 0,1 0 0,0 0 0,-1 1 0,1-1 0,0 0 0,-1 0 0,1 0 0,0 0 0,0 0 0,0-1 0,0 1 0,0 0 0,0 0 0,0-1 0,0 1 0,0 0 0,0-1 0,0 1 0,2 0 0,33 12 149,-35-12-162,15 4 14,1 0 0,0-1 1,1-1-1,-1-1 0,22 1 0,-33-3-41,1 0 0,-1-1 0,0 1 0,0-1 0,0-1 0,0 1 0,0-1 0,0 0 0,-1-1 0,1 1 0,-1-1 0,1 0 0,-1 0 0,0-1 0,0 0 0,0 1 0,-1-2 0,6-5 0,4-10-55,-12 17 77,-1-1 0,1 1 0,1 0 0,-1-1-1,1 1 1,-1 0 0,1 1 0,0-1 0,0 0-1,5-3 1,-6 7 4,0 0 0,-1 0 0,1 0 0,-1 0 0,0 1 0,1-1 0,-1 0 0,0 1 0,0-1 0,0 1 0,0-1 0,0 1 0,0 0 0,0-1 0,0 3 0,3 2-8,2 1-82,0-1 1,0 1-1,0-1 1,1-1-1,0 1 1,1-1-1,-1 0 1,1-1-1,0 0 1,0 0-1,0-1 1,10 3-1,-14-4-77,0-1 0,-1 0 0,2 0 0,-1 0-1,0 0 1,0-1 0,0 0 0,0 1 0,0-2 0,0 1-1,1 0 1,-1-1 0,0 0 0,0 0 0,0 0 0,0 0 0,0-1-1,-1 1 1,1-1 0,0 0 0,-1 0 0,1-1 0,-1 1-1,0-1 1,0 1 0,0-1 0,4-5 0,9-12-1662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 9458,'22'-3'5209,"14"2"120,15-1-4473,-4 0-31,-3 4-705,-9 3-672,-18 1-1041,-4 2-1263</inkml:trace>
  <inkml:trace contextRef="#ctx0" brushRef="#br0" timeOffset="1">1 134 12987,'0'1'5169,"1"4"-3337,7 3-431,13 0-505,10 4-368,13-4-1096,10 3-833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25 212 15707,'-2'12'1111,"-4"28"2308,6-40-3384,0 0-1,0 0 1,0 0-1,0 0 1,0 1 0,0-1-1,0 0 1,0 0 0,0 0-1,0 0 1,-1 1 0,1-1-1,0 0 1,0 0 0,0 0-1,0 0 1,0 1-1,0-1 1,0 0 0,0 0-1,0 0 1,0 0 0,-1 0-1,1 0 1,0 1 0,0-1-1,0 0 1,0 0-1,0 0 1,-1 0 0,1 0-1,0 0 1,0 0 0,0 0-1,0 0 1,-1 0 0,1 0-1,0 0 1,0 0 0,0 0-1,0 0 1,-1 0-1,1 0 1,0 0 0,-7-16 1442,5 5-1270,1 0 0,0 0 0,0 0 0,1-1 0,1 1 0,0 0 0,0 0 0,1 0 1,1 0-1,-1 0 0,2 1 0,0-1 0,0 1 0,7-13 0,-9 18-202,1 0 0,0 0 0,0 1-1,1-1 1,-1 1 0,1-1 0,0 1 0,0 0 0,0 0 0,1 1 0,-1-1 0,1 1-1,0 0 1,0 1 0,0-1 0,0 1 0,0 0 0,1 0 0,-1 0 0,1 1 0,-1 0 0,1 0-1,-1 0 1,1 1 0,0 0 0,-1 0 0,1 0 0,0 1 0,9 2 0,-12-3-35,0 1 0,0 0 0,0 0 0,0 0 0,0 0 0,-1 0 0,1 1 1,-1-1-1,1 1 0,-1 0 0,1-1 0,-1 1 0,0 1 0,0-1 0,0 0 1,0 0-1,0 1 0,0-1 0,-1 1 0,1-1 0,-1 1 0,0 0 0,0-1 0,0 1 1,0 0-1,0 0 0,-1 0 0,1 0 0,-1 0 0,0 0 0,0 0 0,0 0 1,0 0-1,0 0 0,-1 0 0,1 0 0,-1 0 0,0 0 0,0-1 0,0 1 0,0 0 1,0 0-1,-1-1 0,1 1 0,-1-1 0,1 1 0,-1-1 0,-4 4 0,-2 2 89,-1 0 0,0 0-1,0-1 1,0 0 0,-1-1-1,-1 0 1,1 0 0,-19 6-1,90 4-1797,19 8-450,-14-3-580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7 258 14419,'-4'-5'7927,"2"-8"-5703,2-19-3325,1 26 1891,-2-17-630,1 15-99,0 1-1,0-1 0,0 1 0,1-1 1,0 1-1,1-1 0,2-6 0,-4 13-47,0 0 0,0 0 0,1 0 0,-1 0 0,0 1 0,1-1-1,-1 0 1,1 0 0,-1 1 0,1-1 0,-1 0 0,1 1 0,-1-1 0,1 0-1,-1 1 1,1-1 0,0 1 0,0-1 0,-1 1 0,1-1 0,0 1 0,0 0-1,-1-1 1,1 1 0,0 0 0,0-1 0,1 1 0,0 0-2,0 0 0,0 1 0,0-1 0,-1 1 0,1-1 1,0 1-1,0-1 0,-1 1 0,1 0 0,0 0 0,-1 0 0,3 2 0,2 2-53,0 0 0,-1 0-1,1 1 1,9 12 0,-4-1-279,-6-8 71,0 0 1,1 0-1,1 0 0,-1-1 0,1 0 1,0-1-1,1 0 0,10 8 0,-17-15 254,-1 0 1,1 0-1,-1 0 0,1 0 0,-1 0 0,1 0 0,-1 0 0,1 0 1,-1 0-1,1-1 0,-1 1 0,1 0 0,-1 0 0,0-1 1,1 1-1,-1 0 0,1 0 0,-1-1 0,0 1 0,1-1 1,-1 1-1,0 0 0,1-1 0,-1 1 0,0-1 0,1 1 1,-1-1-1,0 1 0,0-1 0,0 1 0,0-1 0,1 1 1,-1-1-1,0 1 0,0-1 0,0 1 0,0-1 0,0 1 1,0-1-1,0 1 0,-1-1 0,4-30 467,-2 28-391,-1-26 476,0 12-143,1-1 0,1 0 0,7-33 0,-9 48-404,1 0 1,0 0-1,0 0 0,0 0 1,0 0-1,1 0 0,-1 0 1,1 0-1,-1 1 0,1-1 1,0 1-1,0 0 0,0-1 1,1 1-1,-1 0 0,0 0 1,1 0-1,0 0 0,-1 1 1,1-1-1,0 1 0,0 0 1,0-1-1,-1 1 0,1 0 1,1 1-1,-1-1 0,5 0 1,-4 1-175,0 0-1,0 0 1,0 0 0,0 1 0,0 0 0,0 0-1,0 0 1,0 0 0,0 0 0,0 1-1,-1 0 1,1 0 0,0 0 0,-1 0-1,6 5 1,0 2-124,0 0 0,0 0 0,12 19 1,19 22-9,-37-47 290,0 0 0,1 0 0,0 0 0,-1-1 0,1 1 0,0-1 0,0 0 0,1 0 0,-1-1 0,0 1 0,7 1 0,3-1-69,-1-1-1,1 0 1,0-1-1,-1-1 1,1 0-1,-1 0 1,1-2-1,-1 0 1,21-7-1,-4-1-755,-1-1 0,0-2-1,27-17 1,-12 4-3210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48 9178,'-70'-42'5425,"96"40"304,13-1-4200,5 3-97,6 0-792,0 2-376,-1 4-368,-7 1-504,-17 1-1336,-9-2-1161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14339,'23'1'5649,"15"-1"-4304,17 0-625,8 4-56,4-1-1304,-2 3-721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04.0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 11474,'2'3'4865,"6"-1"-1960,3-2-1353,20 6-559,-1-7-137,15-1-608,2 4-480,2 1-808,1 3-521</inkml:trace>
  <inkml:trace contextRef="#ctx0" brushRef="#br0" timeOffset="1">446 132 17188,'37'-17'6353,"-43"-23"-5225,-3 6-192,6 12-567,3 4-577,10 23-1473,-5-4-807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34 12595,'36'-34'4753,"-36"34"-4674,0 1 0,0-1-1,0 0 1,0 1 0,0-1 0,0 0 0,0 0 0,0 1 0,0-1 0,0 0 0,0 0 0,0 1 0,0-1 0,1 0 0,-1 0-1,0 0 1,0 1 0,0-1 0,0 0 0,0 0 0,1 1 0,-1-1 0,0 0 0,0 0 0,0 0 0,1 0 0,-1 1 0,0-1-1,0 0 1,0 0 0,1 0 0,-1 0 0,0 0 0,0 0 0,1 0 0,-1 0 0,0 0 0,0 0 0,1 0 0,-1 0-1,0 0 1,0 0 0,1 0 0,-1 0 0,0 0 0,0 0 0,1 0 0,-1 0 0,0 0 0,0 0 0,1 0 0,-1 0 0,0-1-1,0 1 1,1 0 0,-1 0 0,0 0 0,0 0 0,0-1 0,0 1 0,1 0 0,-1 0 0,0 0 0,0-1 0,0 1 0,0 0-1,0 0 1,1-1 0,-4 18 928,3-16-829,-8 24 183,-2-1-1,0 0 0,-2-1 1,0 0-1,-2 0 0,-17 20 1,16-20-244,9-9-103,18-19-3,7-5-4,-10 8-6,0 1 1,0 0-1,0 0 1,0 1-1,0 0 0,0 0 1,0 1-1,0 1 1,-1-1-1,1 2 1,0-1-1,13 7 1,-8-5-177,0 0 1,0 0 0,26 2 0,-35-6-70,-1 0 0,1 0 0,0 0 0,-1-1-1,1 0 1,0 0 0,-1 0 0,1 0 0,-1-1 0,1 0 0,-1 0 0,0 0-1,0 0 1,0-1 0,7-5 0,7-9-2367,2 2-1521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80 14475,'-39'-80'7250,"42"82"-5914,0 1 192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16420,'-7'106'10282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27 197 10954,'-25'98'5041,"27"-103"-1344,3-6-1784,-4-17-665,1-9-224,-2-15-664,-3-8-440,-2 9-832,2 1-592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15123,'83'92'6218,"-83"-109"-3938,-13-26-1136,8-1-288,2-14-735,-5-5-658,13 17-1399,-5 7-681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5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13091,'42'-42'5497,"-23"41"-2664,16-1-1233,2-1-456,12 3-392,-9 1-952,-9-1-400,-11 2-1088,-9 0-649</inkml:trace>
  <inkml:trace contextRef="#ctx0" brushRef="#br0" timeOffset="1">35 220 15307,'5'0'6034,"11"-2"-4418,10-6-904,13-3-96,11-2-1432,-1 0-872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0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93 314 13043,'-93'18'5521,"108"-55"-3625,1-15-215,-1-8-97,1-5-648,-1 8-136,-4 19-95,-5 16-145,-2 22-120,2 8-56,6 27-240,4 16-56,11 27-440,1-5-520,3-8-1465,-3-16-159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0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108 254 16436,'-107'-81'6065,"126"81"-4937,12 8-296,13-3-416,3 0-824,2-2-1608</inkml:trace>
  <inkml:trace contextRef="#ctx0" brushRef="#br0" timeOffset="1">459 251 16291,'102'-15'6138,"-115"-37"-4210,7-8-1064,1 6-343,-3 12-666,14 23-1751,2 11-1081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343 301 15467,'-5'-8'5826,"-11"-19"-4554,-3-11-552,-1-2-1016,-4-12-752,1-2-1113</inkml:trace>
  <inkml:trace contextRef="#ctx0" brushRef="#br0" timeOffset="1">8 7 12731,'-8'-6'5553,"70"12"-3337,6-1-799,2-2-233,2 1-864,-12-3-472,-8 4-1416,-5 0-441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0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13267,'2'0'548,"-1"0"-1,0 0 1,0-1 0,0 1 0,1-1 0,-1 1-1,0-1 1,0 1 0,0-1 0,0 0 0,0 1-1,0-1 1,0 0 0,1-1 0,22-27 317,-18 21 31,155-173 2509,-160 181-3390,-1 0 0,1-1 0,-1 1-1,0 0 1,1-1 0,-1 1 0,1 0 0,-1 0 0,1-1 0,-1 1 0,1 0 0,-1 0 0,0 0 0,1 0 0,-1-1 0,1 1 0,0 0 0,-1 0 0,1 0 0,-1 0-1,1 0 1,-1 0 0,1 1 0,-1-1 0,1 0 0,-1 0 0,1 0 0,-1 0 0,1 1 0,14 13 219,9 27-99,-21-35-117,7 15-77,6 11-806,1 0 1,2-1 0,22 28 0,-15-32-1804</inkml:trace>
  <inkml:trace contextRef="#ctx0" brushRef="#br0" timeOffset="1">169 218 14579,'-29'-6'5489,"81"9"-4488,2-1-129,-2 4-1008,-3-4-929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04.6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179 118 10346,'17'-7'1297,"0"0"0,18-4-1,-34 11-1222,0 0 0,0 0 0,0 0 0,0 0 0,-1 0 0,1 0 0,0 0 1,0 0-1,0 0 0,0 1 0,0-1 0,-1 0 0,1 1 0,0-1 0,0 0 0,-1 1 0,1-1 0,0 1 0,0-1 0,-1 1 0,1-1 0,-1 1 0,1 0 0,0-1 0,-1 1 0,1 0 0,-1-1 0,0 1 0,1 0 0,-1 0 0,1-1 0,-1 1 0,0 0 0,0 0 0,0 0 0,1 0 0,-1 0 0,0-1 0,0 1 0,0 0 0,0 0 0,0 0 0,0 0 0,-1 0 0,1-1 0,0 3 0,-1 2 256,0 1 1,0-1-1,0 0 0,-1 1 0,-2 6 0,1-8-119,0 1 0,0-1 0,0 0-1,-1 0 1,0 0 0,0 0 0,0-1-1,0 0 1,0 0 0,-1 0 0,1 0-1,-1 0 1,0-1 0,1 0 0,-1 0 0,0 0-1,-1-1 1,1 0 0,0 0 0,-6 1-1,3-1 7,0 0-1,-1-1 0,1 0 0,0 0 0,0-1 0,-1 0 0,1 0 1,0-1-1,0 0 0,0 0 0,0-1 0,-10-5 0,14 5-182,0 0-1,1 0 0,-1 0 0,1 0 0,0-1 0,-1 0 0,2 0 0,-1 0 0,0 0 0,1 0 1,0 0-1,0-1 0,0 1 0,0-1 0,1 1 0,0-1 0,0 0 0,0 1 0,0-1 0,1 0 0,0 0 1,0 0-1,0 0 0,1 1 0,-1-1 0,1 0 0,0 0 0,1 1 0,-1-1 0,1 1 0,0-1 1,0 1-1,0 0 0,1 0 0,-1-1 0,1 2 0,0-1 0,0 0 0,1 1 0,-1-1 0,1 1 1,-1 0-1,9-5 0,-6 5-99,1 1 1,-1 0-1,1 0 1,0 0 0,-1 1-1,1 0 1,0 0-1,0 1 1,-1 0-1,1 0 1,9 2 0,3 1-999,-1 1 1,35 13-1,1 3-1680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0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43 15291,'1'-2'262,"0"0"0,0 0 0,0 0-1,0 0 1,-1 0 0,1 0-1,-1 0 1,1 0 0,-1-1 0,0 1-1,0 0 1,0 0 0,0 0 0,0 0-1,0-1 1,-1 1 0,0-2 0,1 4-206,-1-1 1,1 1 0,-1 0 0,0 0-1,1-1 1,-1 1 0,1 0-1,-1 0 1,1 0 0,-1 0-1,0 0 1,1 0 0,-1 0 0,1 0-1,-1 0 1,1 0 0,-1 0-1,0 0 1,1 0 0,-1 1-1,0-1 1,-25 12 436,11-4-275,0 2 0,1-1 1,1 2-1,-1 0 0,-16 18 0,26-25-236,0 0 1,1 0-1,-1 0 1,1 0 0,0 1-1,0-1 1,0 1-1,1 0 1,0 0 0,0 0-1,0 0 1,0 0-1,1 1 1,0-1 0,0 0-1,0 1 1,1-1-1,0 0 1,0 1 0,0-1-1,2 7 1,-1-8-104,0-1 1,1 0-1,-1 0 0,1 0 1,0 0-1,0 0 0,0-1 1,0 1-1,0-1 0,1 1 1,-1-1-1,1 0 0,0 0 1,-1 0-1,1 0 0,0 0 1,0-1-1,0 1 0,0-1 1,1 0-1,-1 0 0,0 0 1,1 0-1,4 0 0,8 1-637,1-1 0,-1 0-1,29-3 1,-31 1 280,8-1-252,1 0 0,-1-2 1,0 0-1,0-2 0,-1 0 1,1-2-1,20-9 0,-27 9 496,0-1 1,0 0-1,24-20 0,-28 19 837,-1 0-1,1-1 0,-2 0 1,16-24-1,-24 35-483,0-1 1,-1 1-1,1-1 0,-1 0 1,1 1-1,-1-1 0,1 0 0,-1 0 1,1 1-1,-1-1 0,0 0 1,1 0-1,-1 0 0,0 0 1,0 1-1,1-1 0,-1 0 1,0 0-1,0 0 0,0 0 0,0 0 1,0 0-1,0 0 0,-1 1 1,1-1-1,0 0 0,0 0 1,0 0-1,-1 0 0,1 1 1,-1-1-1,1 0 0,-1 0 0,1 0 1,-2-1-1,1 2 38,-1 0 0,1-1-1,-1 1 1,1 0 0,-1-1 0,1 1 0,-1 0-1,1 0 1,-1 0 0,1 1 0,-1-1 0,1 0-1,-1 0 1,1 1 0,-1-1 0,1 1 0,-1 0-1,1-1 1,-2 2 0,-4 3-34,0 1 0,0 0 0,0 0 0,1 0 0,0 1-1,1 0 1,-1 0 0,1 0 0,0 1 0,1 0 0,0-1 0,0 2 0,1-1 0,0 0 0,1 1 0,-3 11 0,4-17-127,1 0 0,0 1 1,0-1-1,0 0 0,0 1 0,0-1 1,1 0-1,-1 0 0,1 1 0,0-1 1,0 0-1,0 0 0,0 0 1,1 0-1,-1 0 0,1 0 0,0 0 1,0-1-1,0 1 0,0-1 1,0 1-1,0-1 0,1 0 0,-1 0 1,1 0-1,0 0 0,0 0 1,0 0-1,-1-1 0,1 1 0,1-1 1,-1 0-1,3 1 0,4 1-52,0-1 0,0 0 0,1 0 0,-1-1-1,0 0 1,1-1 0,-1 0 0,0 0 0,16-4 0,28-13-881,-3-2-463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02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1 335 13979,'0'0'5673,"3"-8"-3896,18-38-537,57-84-32,-40 75-328,-4 6-72,-15 25 41,-4 5-17,-7 15-160,2 11-152,4 24-192,3 8-144,0 21-696,1-2-336,7 2-1113,7-6-591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0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15963,'14'2'6250,"12"1"-4098,16-3-1528,-20 0-144,0 0-1568,77 0-1016</inkml:trace>
  <inkml:trace contextRef="#ctx0" brushRef="#br0" timeOffset="1">545 317 15739,'49'28'6202,"-56"-56"-3154,4-4-1495,-3-18-233,1 1-320,-3-8-1752,-1 2-648,-4 14-1561,-4 9-448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0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15011,'8'8'4909,"16"3"-3868,-6-2-778,1 0-1,-1-1 1,2-1 0,-1-1-1,1-1 1,0-1 0,33 4-1,-13-6-55,171 20-5102,-185-18 3787,0 2 0,0 1 0,-1 1-1,0 2 1,46 23 0,-68-31 1285,1 0-1,-1 0 1,0 0 0,0 1-1,0-1 1,0 1-1,0 0 1,0 0-1,-1 0 1,1 0 0,-1 0-1,3 7 1,-4-8 3,0 0 0,-1 0 0,1 0 0,-1 0 0,1 0 0,-1 1 0,0-1 0,0 0-1,0 0 1,0 0 0,-1 1 0,1-1 0,0 0 0,-1 0 0,1 0 0,-1 0 0,0 0 0,0 0 0,0 0 0,0 0 0,0 0 0,0 0 0,-3 2 0,-2 3 226,0-1-1,-1 0 1,0 0 0,0-1 0,0 0-1,0 0 1,-1-1 0,0 0 0,0 0 0,0-1-1,-1 0 1,1 0 0,-1-1 0,1 0-1,-1 0 1,-12 0 0,15-1-279,1-1 0,-1 0-1,0 0 1,1 0 0,-1 0 0,0-1 0,1 0 0,-1 0 0,1-1 0,0 1-1,-1-1 1,1-1 0,0 1 0,0-1 0,0 1 0,0-1 0,1-1 0,-1 1-1,1-1 1,0 0 0,0 1 0,0-2 0,0 1 0,1 0 0,0-1 0,-4-5-1,6 7-105,0 1-1,-1-1 1,1 0-1,0 0 1,0 0-1,1 0 1,-1 1-1,1-1 1,-1 0-1,1 0 1,0 0-1,0 0 1,0 0-1,0 0 1,1 0-1,-1 0 1,1 0-1,0 0 1,0 0-1,0 0 1,0 0-1,0 1 1,1-1-1,-1 1 1,1-1-1,0 1 1,-1-1-1,1 1 1,0 0-1,1 0 1,-1 0-1,0 0 1,0 0-1,1 0 1,-1 1-1,5-3 1,-1 1-60,1 0 1,0 0 0,-1 1-1,1 0 1,0 0-1,0 1 1,0 0 0,0 0-1,0 0 1,1 1 0,-1 0-1,0 1 1,0-1 0,8 3-1,-10-2-240,1 0-1,-1 1 1,0 0 0,0 0-1,-1 0 1,1 1 0,0-1-1,-1 1 1,1 0 0,-1 1-1,0-1 1,0 1 0,0-1-1,4 7 1,16 23-6133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2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81 11626,'-41'-81'6074,"41"107"-961,-11 3-3217,-4 10-319,-3-6-729,-3 1-464,0-8-704,-2-1-416,1-12-1737,-1-4-1368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2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12411,'11'9'1320,"13"7"1554,-17-18-1248,-7-13 363,-20-170 3442,14 159-4903,4 18-240,0-1 1,1 0-1,0 0 0,0 0 0,1-14 1,0 22-270,0 0 0,0 1 0,0-1 0,1 0 0,-1 1 0,0-1 0,0 1 0,1-1 1,-1 0-1,1 1 0,-1-1 0,0 1 0,1-1 0,-1 1 0,1-1 0,-1 1 0,1 0 1,-1-1-1,1 1 0,-1 0 0,1-1 0,0 1 0,-1 0 0,1-1 0,-1 1 0,1 0 0,0 0 1,-1 0-1,1 0 0,0 0 0,-1 0 0,1 0 0,0 0 0,-1 0 0,1 0 0,0 0 1,0 0-1,31 8 89,-25-6-54,39 11 39,61 27 0,-93-33-111,0 0-1,0 0 0,-1 2 0,0-1 0,0 2 1,-1 0-1,0 0 0,13 15 0,-22-21 12,0-1 1,-1 0-1,1 0 0,-1 1 0,0 0 0,0-1 1,0 1-1,-1 0 0,1 0 0,-1 0 0,0 0 1,0 0-1,0 0 0,-1 0 0,1 0 0,-1 0 1,0 1-1,0-1 0,0 0 0,-2 6 0,0-5 8,0 0-1,0 0 1,-1 0-1,0 0 0,1-1 1,-2 0-1,1 1 1,0-1-1,-1 0 1,0 0-1,0-1 0,0 1 1,0-1-1,0 0 1,-7 3-1,-3 2-42,0-1 0,0 0 0,0-1 0,-1-1 0,0 0 0,0-1 0,0 0 0,-1-2 0,1 0 0,-1 0 0,1-2 0,-1 0 0,0 0 0,1-2 0,-24-4 0,35 5-52,1 0 0,-1 0-1,1-1 1,0 1 0,-1-1 0,1 0 0,0 0-1,0 0 1,0-1 0,-3-2 0,5 4 19,1 0 0,-1 0 1,0 0-1,0 0 0,1 0 0,-1 0 1,1 0-1,-1-1 0,1 1 1,-1 0-1,1 0 0,0 0 0,-1-1 1,1 1-1,0 0 0,0 0 0,0-1 1,0 1-1,0 0 0,0-1 1,0 1-1,1 0 0,-1 0 0,0 0 1,1-1-1,-1 1 0,1 0 1,-1 0-1,1 0 0,0 0 0,-1 0 1,1 0-1,0 0 0,1-1 1,3-3-248,0 0 1,1 0 0,-1 1 0,1 0 0,0 0-1,0 1 1,0 0 0,1 0 0,0 0 0,-1 1 0,1-1-1,0 2 1,10-2 0,5-1-446,0 1 1,0 2-1,22 0 1,-34 1 672,-1 0 1,0 0 0,0 1-1,0 1 1,0-1-1,0 1 1,0 1 0,-1-1-1,1 1 1,-1 1 0,1 0-1,-1 0 1,0 1 0,9 6-1,-15-9 359,0 0-1,0 0 1,0 0-1,0-1 1,0 1-1,0-1 1,1 0 0,-1 0-1,1 0 1,4 2-1,-6-3-97,0 0 1,0 0-1,1 0 0,-1 0 0,0-1 1,0 1-1,0 0 0,1 0 0,-1-1 1,0 1-1,0-1 0,0 1 0,0-1 0,0 0 1,0 1-1,0-1 0,0 0 0,0 0 1,0 1-1,0-1 0,0 0 0,0 0 1,-1 0-1,2-2 0,37-54 1769,31-64-1,-22 36-493,-43 77-1212,-4 6-175,-1 1 1,1-1 0,0 1-1,0-1 1,0 1-1,0-1 1,0 1 0,0 0-1,0-1 1,1 1-1,-1 0 1,0 0-1,1 0 1,-1 0 0,3-1-1,-4 2-34,1 1-1,0-1 0,0 1 1,-1 0-1,1-1 1,0 1-1,0 0 1,-1-1-1,1 1 1,-1 0-1,1 0 0,-1 0 1,1-1-1,-1 1 1,1 0-1,-1 0 1,0 0-1,1 0 0,-1 0 1,0 0-1,0 2 1,1-1 19,14 44-112,39 103-2845,-27-99 395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2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13691,'-10'0'6017,"-3"3"-2424,9-1-1649,18-2-895,20 0-249,13-2-1432,5-1-681,4 3-1967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13523,'52'74'5109,"-52"-74"-5035,0 0-1,0 0 1,0 1 0,0-1 0,0 0-1,0 0 1,0 0 0,0 0-1,0 0 1,0 0 0,0 0-1,0 1 1,0-1 0,0 0 0,1 0-1,-1 0 1,0 0 0,0 0-1,0 0 1,0 0 0,0 0-1,0 0 1,0 0 0,1 0 0,-1 0-1,0 0 1,0 0 0,0 0-1,0 0 1,0 0 0,0 0 0,1 0-1,-1 0 1,0 0 0,0 0-1,0 0 1,0 0 0,0 0-1,0 0 1,0 0 0,1 0 0,-1 0-1,0 0 1,0 0 0,0 0-1,0 0 1,0 0 0,0 0 0,0 0-1,0-1 1,1 1 0,-1 0-1,0 0 1,0 0 0,0 0-1,0 0 1,0 0 0,0 0 0,0 0-1,0-1 1,0 1 0,0 0-1,0 0 1,3-15 1552,-3-21-587,0 35-949,-1-14 214,0 2-115,1 1-1,0 0 1,0 0 0,2 0 0,2-14 0,-4 25-172,0-1 0,1 1 0,-1 0 0,1-1 1,0 1-1,-1-1 0,1 1 0,0 0 0,0 0 1,0-1-1,0 1 0,0 0 0,0 0 0,0 0 0,0 0 1,0 0-1,0 0 0,1 0 0,1-1 0,0 2-12,-1 0-1,0 0 1,0-1-1,0 1 1,1 1-1,-1-1 1,0 0-1,0 0 1,0 1-1,0-1 1,1 1-1,-1 0 1,0 0-1,0 0 1,0 0-1,-1 0 1,1 0-1,2 2 1,13 9-45,0 1 1,-1 1-1,-1 0 0,20 24 1,28 27-167,-62-64 208,-1-1 1,1 1-1,0 0 0,0 0 1,0-1-1,0 1 0,0 0 1,0-1-1,0 1 0,0-1 1,1 0-1,-1 1 1,0-1-1,0 0 0,2 1 1,-3-1 8,1 0 0,-1-1 0,1 1 0,-1 0 0,0 0 0,1 0 1,-1-1-1,1 1 0,-1 0 0,0 0 0,1-1 0,-1 1 0,0 0 1,1-1-1,-1 1 0,0 0 0,0-1 0,1 1 0,-1 0 0,0-1 1,0 1-1,0-1 0,1 1 0,-1-1 0,0 1 0,0-1 0,1-4 76,-1 0 1,0 0-1,0 0 0,0 0 0,0 0 0,-2-7 0,-5-31 325,2-1-1,2 0 0,4-61 1,-1 101-439,0-1 1,0 1-1,1-1 1,0 1-1,0 0 1,0-1-1,1 1 1,-1 0 0,3-5-1,-3 8-89,0 0-1,0 0 1,0 0-1,0 0 1,0 0 0,1 0-1,-1 0 1,0 0 0,0 1-1,1-1 1,-1 0-1,0 1 1,1-1 0,-1 1-1,1 0 1,-1-1-1,0 1 1,1 0 0,-1 0-1,1 0 1,-1 0-1,1 0 1,-1 0 0,1 0-1,-1 1 1,1-1 0,-1 0-1,0 1 1,1-1-1,1 2 1,26 7-2918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12523,'5'31'1811,"2"15"13,-3-36 200,0-18 1791,4-29-2446,1 1 1,24-58 0,-33 93-1342,1-1 0,-1 1 0,1 0 0,-1 0 0,1 0 0,0 0 0,-1 0 0,1 0 0,0 0 0,0 0 0,0 0 0,0 0 0,0 0 0,0 0 0,0 1 0,2-2 0,-3 2-18,1 0 0,0 0 0,-1 0 0,1 0 0,-1 0 0,1 0 0,0 0 0,-1 0 0,1 0 0,-1 0 0,1 1 0,-1-1 0,1 0 0,0 0 0,-1 1 1,1-1-1,-1 0 0,1 1 0,-1-1 0,1 0 0,-1 1 0,0-1 0,1 1 0,0 0 0,3 4 16,-1 1-1,1 0 1,-1 0-1,4 12 1,-3-9-16,2 2 0,-1 0 1,1-1-1,8 11 0,-12-18-11,0 0-1,1-1 0,-1 1 1,0-1-1,1 1 0,0-1 1,-1 0-1,1 0 0,0 0 1,0-1-1,0 1 0,0-1 1,0 1-1,0-1 0,6 1 1,-8-2 11,1 0 1,-1 0-1,0 0 1,0 0-1,1 0 1,-1-1-1,0 1 0,0-1 1,1 1-1,-1-1 1,0 1-1,0-1 1,0 0-1,0 1 1,0-1-1,0 0 1,0 0-1,0 0 1,0 0-1,0 0 1,-1 0-1,1 0 0,0 0 1,-1 0-1,1 0 1,0 0-1,-1 0 1,1 0-1,-1-1 1,0 1-1,1 0 1,-1 0-1,0-1 1,0-1-1,5-51 622,-5 44-523,3-114 860,-3 123-989,0 0 0,0 0 0,-1 1 0,1-1 0,0 0 0,0 0 0,1 0 0,-1 0 0,0 1 0,0-1 0,0 0 0,0 0 0,1 0 0,-1 1 0,0-1 0,1 0 0,-1 0 0,1 1 0,-1-1 0,0 0 0,1 1 0,0-1 0,-1 1 0,1-1 0,0 0 0,1 1-150,0 0-1,0 0 0,0 0 1,0 0-1,0 1 1,0-1-1,-1 1 0,1 0 1,0-1-1,3 3 1,21 9-2083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12683,'96'22'4617,"-99"6"-3833,3 0-96,13 1-112,-8-6-144,16-4-160,0-6 0,7-8-40,4-5-48,1-5-232,-3 2-280,-8-4-752,-5 1-400</inkml:trace>
  <inkml:trace contextRef="#ctx0" brushRef="#br0" timeOffset="1">129 13 13715,'42'-5'5512,"-10"1"-4913,-1 2 0,34 1-1,-59 3-723,-13 4-9,-16 5-103,-22 4-40,25-9 229,1 0 0,1 2 0,-1 0 0,-21 13 0,40-21 47,-1 0 0,0 1 0,1-1-1,-1 1 1,1-1 0,-1 1 0,1-1 0,-1 1 0,1-1 0,-1 1 0,1-1 0,-1 1 0,1 0 0,0-1 0,-1 1 0,1 0 0,0-1 0,0 1 0,-1 0 0,1-1 0,0 1 0,0 0 0,0 0 0,0-1 0,0 1 0,0 0 0,0 0 0,0-1 0,0 1 0,0 0 0,0-1 0,1 1 0,-1 0 0,0 0 0,0-1-1,1 1 1,-1-1 0,1 1 0,-1 0 0,0-1 0,1 1 0,-1-1 0,1 1 0,-1-1 0,1 1 0,-1-1 0,1 1 0,0-1 0,-1 1 0,1-1 0,0 0 0,-1 1 0,2-1 0,46 24-691,-40-21 293,34 16-2101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05.1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41 210 4809,'-24'-1'2457,"24"1"-2313,-1 1 0,1-1 1,0 0-1,0 1 0,0-1 0,-1 1 0,1-1 1,0 0-1,0 1 0,0-1 0,0 0 0,0 1 1,0-1-1,0 1 0,0-1 0,0 1 0,0-1 0,0 0 1,0 1-1,0-1 0,0 1 0,0-1 0,0 0 1,0 1-1,1-1 0,-1 1 0,0 0 0,4 25 5139,-6-51 3037,-3-12-6379,-7-52-1227,12 85-678,-1 1 1,1 0 0,0 0 0,1 0 0,-1-1 0,0 1 0,1 0 0,0 0 0,1-6 0,-1 9-34,-1-1 0,0 1 0,1-1 0,-1 1 0,0-1 0,1 1 0,-1 0 0,0-1 0,1 1 0,-1-1 0,1 1 1,-1 0-1,1-1 0,-1 1 0,1 0 0,-1 0 0,1-1 0,-1 1 0,1 0 0,0 0 0,-1 0 0,2 0 0,-1 0-5,1 0 0,-1 0-1,1 0 1,-1 1 0,0-1-1,1 1 1,-1-1 0,1 1-1,-1-1 1,0 1-1,1 0 1,-1 0 0,1 1-1,20 16-229,-1 0 0,32 38 0,21 19-609,-65-67 764,1-1 1,-1 0 0,1 0-1,1-1 1,-1 0-1,20 7 1,-30-13 75,0 0 0,1 0 0,-1 1 0,0-1-1,1 0 1,-1 0 0,0 0 0,1 0 0,-1 0 0,1 0 0,-1 1 0,0-1 0,1 0 0,-1 0 0,1 0-1,-1 0 1,0 0 0,1-1 0,-1 1 0,1 0 0,-1 0 0,0 0 0,1 0 0,-1 0 0,1 0 0,-1-1-1,0 1 1,1 0 0,-1 0 0,0-1 0,1 1 0,-1 0 0,0 0 0,0-1 0,1 1 0,-1 0 0,0-1 0,0 1-1,0 0 1,1-1 0,-1 1 0,0-1 0,0 1 0,0 0 0,0-1 0,0 1 0,0-1 0,1 1 0,-1 0-1,0-1 1,0 1 0,0-1 0,-1 1 0,1-1 0,-5-26 33,3 23-25,-3-16-59,-3-4 282,2-1 1,-5-34 0,10 54-283,1 0 1,-1 0-1,1 0 0,0 0 1,0 0-1,1 0 1,-1 0-1,1 0 0,0 0 1,1 0-1,-1 0 1,1 0-1,0 1 0,0-1 1,0 1-1,1-1 1,0 1-1,5-7 0,-6 10-171,0-1-1,0 1 0,0 0 1,1 0-1,-1 0 0,0 0 1,1 0-1,-1 0 0,1 1 0,-1-1 1,1 1-1,-1 0 0,1-1 1,-1 1-1,4 1 0,-5-1 192,26-2-2374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6 12891,'-8'-2'1295,"-1"1"1,1 0 0,-1 0-1,0 1 1,1 0-1,-12 1 1,5 2-562,0 0 1,-28 9-1,11 1-775,0 1 0,-36 22 0,61-32 40,0 1 1,1 0-1,-1 0 1,1 0-1,0 1 0,0 0 1,1 0-1,0 0 1,0 1-1,-7 12 1,10-16-7,1 0 0,0 0 1,0 0-1,0 0 0,0 0 1,0 0-1,0 0 0,1 0 1,0 0-1,-1 0 1,1 0-1,0 0 0,1 0 1,-1 0-1,0 0 0,1 0 1,0 0-1,0 0 0,0 0 1,0 0-1,0 0 1,0 0-1,1-1 0,-1 1 1,1 0-1,0-1 0,0 1 1,0-1-1,0 0 0,0 0 1,5 4-1,1-1-13,0 0 0,0 0 0,0-1 0,1 0 0,0-1 0,0 1 0,0-2 0,0 1 0,0-1 0,1-1 1,-1 0-1,0 0 0,15-1 0,-4 0-6,-1-2 1,0 0-1,0-1 1,0-1-1,31-11 1,51-37 84,-101 52-51,0-1 0,1 1-1,-1 0 1,0 0 0,0 0 0,0 0 0,0 0 0,1 0 0,-1 0 0,0 0 0,0-1 0,0 1 0,1 0 0,-1 0 0,0 0-1,0 0 1,0 0 0,1 0 0,-1 0 0,0 0 0,0 0 0,0 0 0,1 0 0,-1 0 0,0 1 0,0-1 0,0 0 0,1 0-1,-1 0 1,0 0 0,0 0 0,0 0 0,1 0 0,-1 0 0,0 1 0,0-1 0,0 0 0,0 0 0,0 0 0,0 0 0,1 1-1,-1-1 1,0 0 0,0 0 0,-2 13 157,-9 10-198,0 1-710,2 4-669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0 12827,'-6'1'1017,"1"-1"0,-1 1 0,1 0 0,0 0 0,0 0 0,-1 1 0,-8 4 0,4-1-465,0 1 1,1 0 0,-12 8-1,2 3-446,1 0 0,-23 27-1,36-38-91,0 0 0,1 1 0,0-1 0,0 1 0,0 0 1,1 1-1,0-1 0,-3 13 0,5-18-22,1-1 1,0 1 0,-1 0-1,1-1 1,0 1-1,0 0 1,0-1 0,0 1-1,0 0 1,0-1 0,1 1-1,-1 0 1,1-1 0,-1 1-1,1-1 1,-1 1 0,1-1-1,0 1 1,0-1 0,-1 1-1,1-1 1,0 1-1,1-1 1,-1 0 0,0 0-1,0 0 1,0 0 0,1 0-1,-1 0 1,0 0 0,1 0-1,-1 0 1,1 0 0,0-1-1,-1 1 1,1-1 0,-1 1-1,1-1 1,0 0-1,-1 1 1,1-1 0,0 0-1,-1 0 1,1 0 0,3-1-1,10 0-41,0-2-1,1 1 1,-1-2 0,0 0-1,-1-1 1,1 0-1,-1-1 1,0-1-1,15-9 1,-5 4-79,34-13 1,-57 24 68,0 0 1,1 1-1,-1-1 0,1 0 1,-1 1-1,1-1 0,0 1 1,-1 0-1,1-1 1,-1 1-1,1 0 0,0 0 1,-1 0-1,1 0 1,-1 1-1,1-1 0,0 0 1,-1 1-1,1-1 0,-1 1 1,1-1-1,-1 1 1,1 0-1,-1-1 0,1 1 1,-1 0-1,0 0 0,0 0 1,1 0-1,-1 0 1,0 0-1,0 1 0,0-1 1,0 0-1,0 1 1,0-1-1,-1 0 0,1 1 1,0-1-1,-1 1 0,1-1 1,-1 1-1,1 2 1,11 29-2040</inkml:trace>
  <inkml:trace contextRef="#ctx0" brushRef="#br0" timeOffset="1">411 221 11715,'94'-3'5665,"-91"-28"-1720,-1 2-1441,1 10-680,-11 1-495,5 10-889,-2 1-688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12747,'45'105'5585,"-40"-116"-2816,5-18-945,3-9 24,6-14-615,4-1-273,0 10-272,-7 8-8,-5 15-184,-2 12-104,-5 6-264,8 4-144,-1 21-200,4 4-264,6 17-688,-2 7-496,6-4-1217,1-2-1296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16307,'10'-1'5634,"29"1"-5162,10-2-264,16 2-784,5 3-849</inkml:trace>
  <inkml:trace contextRef="#ctx0" brushRef="#br0" timeOffset="1">522 319 16299,'86'27'6458,"-95"-49"-4178,-3-17-1535,1-12-217,3-7-1096,0-2-585,-2-4-1207,-8 12-505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9002,'4'-2'6040,"29"1"-5619,37 5 10,91 19 0,-137-19-283,0 2 0,0 0 1,0 2-1,-1 0 1,0 2-1,-1 1 0,37 23 1,-53-29-4,-1-1 1,0 1-1,0-1 0,0 2 1,7 10-1,-10-15-85,-1 1 0,0-1 0,0 1-1,-1 0 1,1-1 0,0 1 0,-1 0 0,1-1-1,0 1 1,-1 0 0,0 0 0,0 0 0,1 0-1,-1-1 1,0 1 0,0 0 0,-1 0 0,1 0 0,0 0-1,-1-1 1,1 1 0,-1 0 0,1 0 0,-1-1-1,0 1 1,-1 2 0,-1-1 60,1 1-1,-1-1 1,0 0 0,0 0 0,0-1-1,-1 1 1,1-1 0,-1 1 0,1-1 0,-1 0-1,0 0 1,0-1 0,0 1 0,0-1-1,0 0 1,-7 1 0,5-1 17,-1 0 0,1-1 1,-1 0-1,1 0 0,-1-1 1,0 0-1,1 0 0,0-1 0,-1 1 1,-8-4-1,10 3-70,0-1 1,1 1-1,-1-1 0,0 0 1,1 0-1,0 0 1,-1 0-1,1-1 0,0 0 1,1 0-1,-1 0 1,-4-7-1,6 8-60,1 0-1,-1-1 1,1 1 0,-1-1-1,1 1 1,0-1 0,1 1-1,-1-1 1,0 0 0,1 1-1,0-1 1,0 0 0,0 1-1,0-1 1,1 0 0,0 1 0,-1-1-1,1 0 1,2-4 0,-2 6-63,0 0 1,0 1-1,0-1 1,0 0 0,0 1-1,0-1 1,0 1 0,0-1-1,1 1 1,-1-1-1,0 1 1,1 0 0,0 0-1,-1 0 1,1 0 0,-1 0-1,1 0 1,0 0-1,0 1 1,0-1 0,-1 0-1,1 1 1,3-1 0,0 1-178,-1-1 1,1 1-1,0 0 1,-1 1 0,1-1-1,-1 1 1,1 0-1,7 3 1,29 13-1794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40 16620,'-55'-39'6593,"76"40"-4761,12 4-183,7-5-721,6 0-424,3-1-520,-7-3-632,-6 6-1657,-6 0-263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12147,'35'35'4238,"-35"-34"-4183,1-1 1,-1 0-1,1 0 1,-1 0 0,0 0-1,1 0 1,-1 0-1,0 0 1,1 0-1,-1 1 1,1-1-1,-1-1 1,0 1-1,1 0 1,-1 0-1,1 0 1,-1 0-1,0 0 1,1 0 0,-1 0-1,0 0 1,1-1-1,-1 1 1,0 0-1,1 0 1,-1-1-1,0 1 1,1 0-1,-1 0 1,0-1-1,0 1 1,1 0 0,-1-1-1,0 1 1,0 0-1,0-1 1,1 1-1,-1 0 1,0-1-1,0 1 1,0-1-1,8-22 919,-6 16-582,6-17 90,-1-2-1,-1 1 1,-1-1-1,-1 0 1,-2 0 0,0-47-1,12 143 785,-13-65-1275,0 0-1,1 0 0,0-1 1,-1 1-1,2 0 1,-1 0-1,1-1 1,-1 0-1,1 1 0,0-1 1,1 0-1,-1 0 1,1-1-1,0 1 0,-1-1 1,7 5-1,-8-8-1,-1 1 0,1-1-1,-1 1 1,1-1 0,0 0 0,-1 0-1,1 1 1,-1-1 0,1 0 0,0 0-1,-1-1 1,1 1 0,-1 0-1,1 0 1,0-1 0,-1 1 0,1-1-1,-1 0 1,1 1 0,1-2 0,0 0-5,0-1 1,0 1 0,0-1-1,0 0 1,0 1 0,0-1 0,-1-1-1,3-2 1,2-6 3,-1 1 0,0-1 0,-1 0 0,4-13-1,-6 16 18,6-17 24,-9 26-29,0 0 0,0 1 0,0-1 0,0 0 0,0 0 0,0 0 0,0 1-1,0-1 1,0 0 0,1 0 0,-1 0 0,0 0 0,0 0 0,0 1 0,0-1 0,0 0 0,1 0 0,-1 0 0,0 0-1,0 0 1,0 0 0,0 0 0,1 0 0,-1 1 0,0-1 0,0 0 0,0 0 0,1 0 0,-1 0 0,0 0 0,0 0 0,0 0-1,1 0 1,-1 0 0,0 0 0,0 0 0,0-1 0,1 1 0,-1 0 0,0 0 0,0 0 0,0 0 0,0 0 0,1 0-1,-1 0 1,0 0 0,0 0 0,0-1 0,0 1 0,1 0 0,-1 0 0,0 0 0,12 72-427,-10-49 205,2-1 1,0 0-1,1 0 0,11 26 1,-15-45 207,0-1 0,0 0 0,0 0 0,0 0 0,0 0 0,0 0 0,1 0 0,-1-1 0,1 1 0,-1 0 0,1-1 0,0 1 0,-1-1 0,1 1 0,0-1 0,4 2 0,-5-3 33,1 0 0,-1 0 0,1 1-1,-1-1 1,1-1 0,-1 1-1,1 0 1,-1 0 0,0 0 0,1-1-1,-1 1 1,1-1 0,-1 1-1,0-1 1,1 0 0,-1 1 0,0-1-1,0 0 1,1 0 0,-1 0 0,0 0-1,0 0 1,0 0 0,0 0-1,0 0 1,-1 0 0,3-3 0,10-17 415,0-1 0,-1 0 0,12-33 1,-15 34-39,0 0 1,1 0-1,2 1 1,25-35-1,-37 54-357,1 0 0,0 0-1,0-1 1,0 1 0,0 0 0,0 0-1,0 0 1,0 0 0,0 1 0,0-1-1,1 0 1,-1 0 0,0 1 0,1-1-1,-1 1 1,0-1 0,1 1 0,-1-1-1,0 1 1,1 0 0,-1 0 0,1 0-1,-1 0 1,0 0 0,3 0 0,-1 1 8,0 1 1,0 0-1,0-1 1,0 1 0,-1 0-1,1 0 1,-1 1-1,1-1 1,-1 1-1,2 2 1,17 19-823,-2 1 0,0 1 0,-2 1 0,15 31 0,-23-38-1827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11787,'-2'-1'4032,"2"-1"-3784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42 12995,'21'-41'5481,"-18"47"-2560,-1 3-881,0 5-472,-2 6-255,-4 2-769,1 3-264,-10-4-512,-3 2-440,-2-9-1385,-3-2-591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20 16011,'-70'-20'6138,"94"28"-4714,4-5-136,11-1-616,0-5-279,9-2-938,-5 0-759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05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10546,'101'2'4465,"-113"12"-2560,3 14-1017,-3 0-8,4 1-224,5-1-40,9-7-96,14 5-136,6-13-175,11 5-33,9-10-80,-7-8 0,10 5-120,-10-9-152,-5 4-385,-7 0-303,-9-9-680,-5-3-2033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51 11618,'44'-38'4371,"-44"38"-4326,1 0 1,-1-1-1,0 1 1,0 0-1,0-1 1,0 1-1,1 0 1,-1 0-1,0-1 1,0 1-1,0 0 1,0-1-1,0 1 1,0 0 0,0-1-1,0 1 1,0 0-1,0-1 1,0 1-1,0 0 1,0-1-1,0 1 1,0 0-1,0 0 1,0-1-1,-1 1 1,1 0-1,0-1 1,0 1-1,0 0 1,0 0-1,-1-1 1,1 1-1,0 0 1,0 0-1,-1-1 1,1 1-1,0 0 1,0 0-1,-1 0 1,1 0-1,0-1 1,0 1-1,-1 0 1,1 0 0,0 0-1,-1 0 1,1 0-1,0 0 1,-1 0-1,1 0 1,0 0-1,-1 0 1,1 0-1,0 0 1,-1 0-1,1 0 1,0 0-1,-1 0 1,-23 1 1818,7 5-1130,0 1 0,0 0 0,1 1-1,0 1 1,0 0 0,-25 21-1,22-16-351,9-8-209,-3 3-4,-1 1-1,2 0 1,-1 1 0,-14 16-1,25-26-160,1 1 0,-1 0-1,1-1 1,-1 1 0,1 0 0,0 0 0,0 0-1,0 0 1,0 0 0,0 0 0,0 0 0,0 0-1,1 1 1,-1-1 0,1 0 0,-1 0 0,1 1-1,0-1 1,0 0 0,0 0 0,0 1 0,1-1-1,-1 0 1,1 0 0,-1 1 0,1-1 0,0 0-1,0 0 1,0 0 0,0 0 0,0 0-1,0 0 1,0 0 0,1 0 0,-1-1 0,1 1-1,-1 0 1,1-1 0,3 3 0,0 0-17,0-1 0,0 1 0,1-1 0,-1-1 1,1 1-1,0-1 0,0 0 0,0 0 0,0 0 0,0-1 0,0 0 1,0 0-1,1-1 0,-1 0 0,0 0 0,1 0 0,9-2 0,-7 0-147,0 0 0,0-1-1,-1 0 1,1 0 0,-1-1 0,1 0-1,-1 0 1,0-1 0,-1 0-1,1-1 1,9-8 0,-16 12-71,1 1 1,-1-1-1,0 1 0,1-1 1,-1 0-1,0 1 0,0-1 1,0 0-1,-1 0 1,1 0-1,0 0 0,0-2 1,1-1-2011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41 261 12395,'-34'39'4214,"33"-38"-4073,1-1 1,-1 1 0,1-1-1,-1 1 1,1 0-1,-1 0 1,1-1-1,0 1 1,-1 0 0,1 0-1,0-1 1,-1 1-1,1 0 1,0 0-1,0 0 1,0-1 0,0 1-1,0 0 1,0 0-1,0 0 1,0 0-1,0-1 1,0 1 0,1 0-1,-1 0 1,1 1-1,-1-2-93,0 1-1,1-1 0,-1 0 1,0 0-1,1 0 0,-1 0 1,1 0-1,-1 0 1,0 0-1,1 0 0,-1 0 1,0 0-1,1 0 1,-1 0-1,1 0 0,-1 0 1,0 0-1,1 0 0,-1-1 1,0 1-1,1 0 1,-1 0-1,0 0 0,1 0 1,-1-1-1,0 1 0,0 0 1,1 0-1,-1-1 1,0 1-1,0 0 0,1 0 1,-1-1-1,0 1 1,0 0-1,0-1 0,1 1 1,-1 0-1,0-1 0,0 1 1,0-1-1,0 1 1,0 0-1,0-1 0,0 1 1,0 0-1,0-1 1,0 0-1,5-19 417,-1-1-1,0 0 1,-2 0 0,0-33 0,4-24 111,-6 77-570,0 1-1,0-1 1,0 1 0,0-1 0,0 1-1,0-1 1,0 1 0,1 0-1,-1-1 1,0 1 0,0-1 0,0 1-1,1 0 1,-1-1 0,0 1 0,1 0-1,-1-1 1,0 1 0,1 0 0,-1-1-1,0 1 1,1 0 0,-1 0 0,1-1-1,-1 1 1,1 0 0,-1 0 0,0 0-1,1 0 1,-1 0 0,1-1 0,-1 1-1,1 0 1,-1 0 0,1 0 0,-1 0-1,1 0 1,-1 0 0,1 1 0,-1-1-1,0 0 1,1 0 0,-1 0 0,1 0-1,-1 1 1,1-1 0,-1 0 0,0 0-1,1 1 1,-1-1 0,0 0-1,1 0 1,-1 1 0,0-1 0,1 1-1,-1-1 1,1 1 0,25 23 50,-23-21-46,20 20 34,-9-9-27,0 0 1,16 11-1,-26-22-7,0 0 0,0-1 1,0 1-1,0-1 0,0 0 1,1-1-1,-1 1 0,0-1 1,1 1-1,-1-1 0,1-1 1,0 1-1,7 0 0,-9-2 33,1 0 1,-1 0-1,0 1 0,0-2 0,0 1 0,-1 0 0,1-1 1,0 1-1,0-1 0,-1 0 0,1 0 0,-1 0 0,1 0 1,-1 0-1,0 0 0,0-1 0,0 1 0,0-1 0,-1 0 0,1 1 1,0-1-1,-1 0 0,0 0 0,0 0 0,0 0 0,0 0 1,1-6-1,1-9 262,0 0-1,-1 0 1,0-26 0,-2 38-269,0 4-70,0-1-1,0 1 1,0-1-1,0 1 0,0-1 1,1 1-1,-1-1 1,1 1-1,-1 0 1,1-1-1,0 1 0,0 0 1,0-1-1,0 1 1,0 0-1,3-4 0,-1 5-134,0 0-1,0 0 1,0 0-1,0 0 1,0 0 0,0 1-1,0-1 1,0 1-1,0 0 1,0 0-1,0 0 1,0 0-1,0 0 1,0 1-1,3 0 1,55 6-2652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11979,'19'-8'6815,"5"-16"-5287,-21 21-1072,16-24 466,0-1 1,-2-1 0,-1 0-1,-1-2 1,11-34-1,-13 35-277,-5 4 40,-7 22-528,0 0 0,0 0 1,0 0-1,0 1 1,1-1-1,-1 0 1,1 1-1,0-1 0,0 1 1,1 0-1,2-4 1,-4 7-133,0 0 1,-1 1-1,1-1 1,0 0 0,-1 0-1,1 1 1,0-1-1,-1 1 1,1-1-1,-1 1 1,1-1 0,0 1-1,-1-1 1,1 1-1,-1-1 1,0 1-1,1-1 1,-1 1 0,1 0-1,-1-1 1,0 1-1,1 0 1,-1 0 0,1 2 26,22 36-1100,26 59 0,6 15-4544,-36-83 2686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14579,'1'1'6073,"3"-1"-3760,22-1-1257,11-4-224,28-5-1104,15 0-600,-5 5-1648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7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49 244 12987,'-35'32'4743,"34"-32"-4679,1 0 0,0 0 0,0 1 0,-1-1 0,1 0 0,0 0 0,-1 0 0,1 0 0,0 0 0,-1 1 0,1-1 0,0 0 0,-1 0 0,1 0 0,0 0 0,-1 0 0,1 0 0,0 0 0,-1 0 0,1 0 0,0 0 0,-1 0 0,1-1 0,0 1 0,-1 0 0,1 0 0,0 0 0,0 0 0,-1 0 0,1-1-1,0 1 1,-1 0 0,1 0 0,0-1 0,0 1 0,0 0 0,-1 0 0,1-1 0,0 1 0,0 0 0,0 0 0,-1-1 0,1 1 0,0 0 0,0-1 0,0 1 0,0 0 0,0-1 0,0 1 0,0 0 0,0-1 0,0 1 0,0 0 0,0-1 0,0 1 0,0 0 0,0-1 0,0 1 0,0-1 0,2-24 1756,-2 22-1496,3-36 1208,-3 21-1087,1 0 1,2 0-1,-1 0 1,7-19 0,-9 37-438,0-1 0,0 1 0,1 0 0,-1-1 0,0 1 0,0 0 0,0-1 0,1 1 0,-1 0 0,0 0 0,0-1 1,1 1-1,-1 0 0,0 0 0,0-1 0,1 1 0,-1 0 0,0 0 0,1 0 0,-1 0 0,0-1 0,1 1 0,-1 0 1,0 0-1,1 0 0,-1 0 0,0 0 0,1 0 0,-1 0 0,1 0 0,-1 0 0,0 0 0,1 0 0,-1 0 0,0 0 1,1 0-1,-1 0 0,0 1 0,1-1 0,-1 0 0,0 0 0,1 0 0,-1 0 0,0 1 0,1-1 0,-1 0 0,0 0 1,0 1-1,1-1 0,-1 0 0,0 1 0,21 20-61,-13-11 62,-2-4-22,2 3-22,1 0 1,1 0-1,-1-1 1,1 0 0,1 0-1,-1-1 1,1-1-1,13 6 1,-23-12 29,0 1 1,-1-1-1,1 0 0,0 0 1,-1 1-1,1-1 0,0 0 1,0 0-1,-1 0 0,1 0 1,0 0-1,-1 0 1,1 0-1,0 0 0,0-1 1,-1 1-1,1 0 0,0 0 1,-1-1-1,1 1 0,0 0 1,-1-1-1,1 1 0,0 0 1,-1-1-1,2 0 1,-1-1 5,0 1 0,0-1 0,0 1 0,-1-1 0,1 0 0,0 1 0,-1-1 1,1 0-1,-1 0 0,1-3 0,-2-52 138,1 47-134,-5-90-257,5 99 197,0 1 1,0-1 0,0 1 0,0 0 0,0-1 0,0 1 0,0 0 0,0-1 0,1 1 0,-1 0 0,0-1 0,0 1 0,0 0-1,0-1 1,1 1 0,-1 0 0,0-1 0,0 1 0,0 0 0,1-1 0,-1 1 0,0 0 0,0 0 0,1 0 0,-1-1 0,0 1-1,1 0 1,-1 0 0,0 0 0,1 0 0,-1-1 0,0 1 0,1 0 0,-1 0 0,1 0 0,-1 0 0,0 0 0,1 0 0,-1 0-1,0 0 1,1 0 0,-1 0 0,0 0 0,1 0 0,0 1 0,16 6-1876,-13-5 1502,20 9-1091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150 374 15859,'0'-8'6034,"0"-18"-4618,5-8-296,0-12-376,5-1-352,-7 0-384,-8 5-224,-8 7-616,-6 6-368,-16 6-856,5 4-361</inkml:trace>
  <inkml:trace contextRef="#ctx0" brushRef="#br0" timeOffset="1">1 0 11987,'31'5'5927,"72"9"-4505,-52-8-779,227 16 652,-277-22-1282,0 0 0,-1 1 1,1-1-1,0 0 0,-1 0 0,1 1 1,0-1-1,-1 1 0,1-1 0,0 0 1,-1 1-1,1-1 0,-1 1 0,1-1 1,-1 1-1,1 0 0,-1-1 0,1 1 1,-1-1-1,0 1 0,1 0 0,-1-1 0,0 1 1,1 0-1,-1-1 0,0 1 0,0 0 1,0 0-1,0-1 0,0 1 0,0 0 1,0 0-1,0-1 0,0 1 0,0 0 1,0 0-1,0-1 0,-1 2 0,-6 35 260,6-30-233,-1 0-28,1-1-1,0 0 0,0 1 0,0-1 0,1 1 0,0-1 0,1 1 0,-1-1 0,1 1 1,1-1-1,3 13 0,-4-15-11,2-1 0,-1 1 0,0 0 0,1-1 0,-1 1 1,1-1-1,0 0 0,0 0 0,0 0 0,1 0 0,-1 0 0,1-1 1,-1 0-1,1 0 0,0 0 0,0 0 0,0 0 0,0-1 0,5 2 0,2-1-13,0 0 0,0-1 0,0 0-1,0-1 1,1 0 0,-1 0 0,0-2-1,0 1 1,0-1 0,14-5-1,6 0-581,-31 7 527,1 0 0,0 0 1,-1 0-1,1 0 0,-1 0 0,1 0 0,0 0 1,-1-1-1,1 1 0,-1 0 0,1 0 1,-1-1-1,1 1 0,-1 0 0,1-1 0,-1 1 1,1 0-1,-1-1 0,0 1 0,1-1 1,-1 1-1,0-1 0,1 1 0,-1-1 0,0 1 1,1-1-1,-1 1 0,0-1 0,0 1 1,0-1-1,0 1 0,1-1 0,-1 0 0,3-15-1601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3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70 9962,'-14'-70'4641,"51"70"-1520,9 2-2505,-1 0-16,-14-1-624,-3 4-496</inkml:trace>
  <inkml:trace contextRef="#ctx0" brushRef="#br0" timeOffset="1">0 95 12867,'24'3'5353,"12"2"-3089,16 3-1327,2-5 23,-10 2-728,1-2-696,-12-3-1385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15107,'0'0'6098,"1"5"-3698,19 1-928,20-8-447,19-1-393,24-5-480,1 0-128,-17 1-688,-13 3-497,-33 5-1223,-13 9-1065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70 13571,'-3'5'9258,"17"-3"-7650,30-2-760,18-7-119,18-11-1098,-2 2-591,-17 0-1392,-5-4-1545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15491,'7'-2'8134,"4"3"-4768,21 15-2342,110 71-90,-134-82-910,95 57 128,-92-54-144,0 0 0,0 1 0,-1 0 1,0 1-1,-1 0 0,13 18 0,-20-25-2,0 0-1,0 0 0,0 0 0,-1 1 1,1-1-1,-1 1 0,0-1 0,0 1 1,0 0-1,0-1 0,-1 1 1,0 0-1,0-1 0,0 1 0,0 0 1,0 0-1,-1 4 0,-1-3 1,0 0 0,0 0 0,0 0 0,0-1-1,-1 1 1,0-1 0,0 1 0,0-1 0,0 0 0,-8 7-1,-7 4 4,0-1 0,-1-1 0,-1-1 0,-30 14 0,33-18-11,-54 26-114,37-18-744,-38 22-1,51-22-1513,14-2-1034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05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4 8730,'13'-1'4537,"11"-1"-160,6 2-3033,4 2-480,2 2-192,-5 3-472,-4-1-104,-11 3-304,-6-6-424,-8 2-816</inkml:trace>
  <inkml:trace contextRef="#ctx0" brushRef="#br0" timeOffset="1">0 181 12643,'8'-1'5017,"14"2"-2993,5-1-696,19-3-119,-2 3-249,9-2-520,-14-1-112,-1 2-440,-11-8-368,-15 3-960,10 3-649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223 473 13411,'48'-6'5884,"-48"5"-5746,1 1 1,-1 0-1,1 0 0,-1-1 1,1 1-1,-1 0 0,1-1 1,-1 1-1,1-1 0,-1 1 1,0-1-1,1 1 1,-1-1-1,0 1 0,1-1 1,-1 1-1,0-1 0,0 1 1,0-1-1,1 1 0,-1-1 1,0 0-1,0 1 1,0-1-1,0 1 0,0-1 1,0 1-1,0-1 0,0 0 1,0 1-1,0-1 0,-1 1 1,1-1-1,0 0 1,0 1-1,0-1 0,-1 1 1,1-1-1,0 1 0,-1-1 1,1 0-1,-3-7 663,-5-48-700,-4 0 0,-18-55 0,25 95-716,-1 0 1,-1 0 0,0 1 0,-1 0 0,-1 0 0,-1 1 0,0 0 0,0 0-1,-2 1 1,1 1 0,-20-17 0,26 26 393,0 0-1,0 0 1,-1 1-1,1-1 1,0 1-1,-11-3 1,14 4 233,-1 1 0,1-1 0,0 1 0,-1-1 1,1 1-1,0 0 0,-1 0 0,1 0 0,0 0 0,-1 0 1,1 1-1,0-1 0,-1 1 0,1 0 0,0-1 0,0 1 1,-1 0-1,1 0 0,-2 2 0,4-3 36,0 0-1,0 1 1,-1-1-1,1 0 1,0 0 0,0 1-1,0-1 1,0 0-1,0 1 1,0-1 0,0 0-1,0 1 1,0-1-1,0 0 1,0 0 0,0 1-1,0-1 1,0 0-1,0 1 1,0-1-1,0 0 1,0 1 0,0-1-1,1 0 1,-1 0-1,0 1 1,0-1 0,0 0-1,0 0 1,1 1-1,-1-1 1,0 0 0,0 0-1,0 1 1,1-1-1,-1 0 1,0 0 0,1 0-1,-1 0 1,0 0-1,0 1 1,1-1-1,-1 0 1,0 0 0,1 0-1,17 9 1164,-14-7-865,40 18 1573,2-3-1,66 19 0,-51-22-3025,91 10 0,-115-19-1132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14579,'1'8'8459,"3"4"-5712,4 15-2911,6 97 1171,-13-120-990,0 1 0,0 0 0,1-1 0,-1 1 0,1 0-1,0-1 1,0 0 0,0 1 0,1-1 0,0 0 0,5 6-1,-7-9-12,1 1-1,0-1 1,0 1-1,-1-1 1,1 0-1,0 0 1,0 0-1,0 0 1,1 0-1,-1 0 1,0 0-1,0-1 1,0 1-1,1-1 1,-1 0-1,0 1 1,0-1-1,1 0 1,-1 0-1,0-1 1,0 1-1,1 0 1,-1-1-1,0 1 1,0-1-1,0 0 1,4-1-1,2-3 16,0 0 0,0-1 0,0 0 0,-1 0-1,0 0 1,0-1 0,0 0 0,-1-1-1,0 1 1,0-1 0,5-12 0,2-2 9,-1-1 0,-1-1 1,8-27-1,-14 34-91,-1 0 1,0-1-1,-2 1 0,2-23 1,-4 39 3,0 0 1,0-1-1,0 1 0,0 0 1,0 0-1,0-1 0,0 1 1,0 0-1,0 0 1,0-1-1,-1 1 0,1 0 1,0 0-1,-1 0 0,1-1 1,-1 1-1,0 0 1,1 0-1,-1 0 0,0 0 1,0 0-1,0-1 0,0 2-22,0 0 0,1 1-1,-1-1 1,0 0-1,1 0 1,-1 1-1,0-1 1,1 0-1,-1 0 1,0 1 0,1-1-1,-1 1 1,1-1-1,-1 1 1,1-1-1,-1 1 1,1-1 0,-1 1-1,1-1 1,-1 1-1,1-1 1,0 1-1,-1 0 1,1-1 0,0 1-1,0 0 1,0-1-1,-1 1 1,1 0-1,0-1 1,0 2 0,-7 23-2835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14219,'37'78'5865,"-45"-78"-3136,6-4-385,1-20-543,2-7-441,1-23-1000,-4-11-232,4 15-704,-2 6-568,10 21-1193,1 17-703</inkml:trace>
  <inkml:trace contextRef="#ctx0" brushRef="#br0" timeOffset="1">199 242 13083,'55'69'5633,"-63"-105"-2896,-5-2-913,-5-17-784,2 2-408,-4 2-1152,3 6-808,-3 12-104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14499,'-1'0'275,"1"1"1,0 0-1,0-1 1,0 1-1,0 0 0,0 0 1,0-1-1,0 1 1,0 0-1,0-1 0,0 1 1,1 0-1,-1 0 0,0-1 1,0 1-1,1 0 1,-1-1-1,0 1 0,1-1 1,-1 1-1,1 0 0,-1-1 1,0 1-1,1-1 1,0 1-1,-1-1 0,1 1 1,0 0-1,26 7-180,-2-2 507,3 3-372,-8-2-136,0-1 0,0-1 0,0-1 1,1-1-1,25 1 0,188 10-6049,-95 7 1774,-49 3 4327,-82-22 116,-1 1 0,0 0 0,-1 0 1,1 0-1,-1 1 0,1 0 0,-1 1 0,7 6 0,-12-10-136,1 0-1,-1 1 0,0-1 0,0 0 1,0 0-1,0 1 0,0-1 0,0 1 1,0-1-1,0 1 0,0 0 0,-1-1 1,1 1-1,-1 0 0,1-1 1,-1 1-1,0 0 0,0-1 0,0 1 1,0 0-1,0 0 0,0-1 0,0 1 1,0 0-1,-1 0 0,1-1 0,-1 1 1,1 0-1,-1-1 0,0 1 0,1-1 1,-1 1-1,0-1 0,0 1 0,0-1 1,0 1-1,0-1 0,-1 0 1,1 0-1,0 0 0,-3 2 0,0 1 127,-1-1 0,1 0-1,-1 1 1,0-2-1,0 1 1,0 0 0,-1-1-1,1 0 1,-1-1 0,1 1-1,-1-1 1,0 0 0,1 0-1,-1-1 1,0 1-1,0-1 1,1 0 0,-1-1-1,0 0 1,1 0 0,-1 0-1,-7-3 1,8 3-188,0-1-1,0-1 1,1 1-1,-1 0 1,0-1 0,1 0-1,0 0 1,0-1 0,0 1-1,0-1 1,0 0 0,1 0-1,-1 0 1,1 0 0,0-1-1,1 1 1,-1-1 0,1 0-1,0 1 1,0-1 0,0 0-1,0 0 1,1-1 0,-1-5-1,2 9-95,0 0-1,-1-1 0,1 1 0,0 0 1,0 0-1,0-1 0,1 1 1,-1 0-1,1-1 0,-1 1 1,1 0-1,0 0 0,0 0 0,-1 0 1,2-1-1,-1 1 0,0 1 1,0-1-1,1 0 0,-1 0 1,1 0-1,-1 1 0,1-1 1,0 1-1,-1-1 0,1 1 0,0 0 1,0-1-1,0 1 0,0 0 1,4-1-1,-1 1-179,0-1 0,0 1 1,1 1-1,-1-1 0,0 1 0,0 0 0,0 0 1,0 0-1,0 1 0,0 0 0,0 0 0,0 0 0,9 4 1,31 18-2423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4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12475,'-3'0'11050,"1"-2"-9770,0 1-63,-12-43-1009,-4-54-504,21 50-849,4 5-687,4 26-2601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 13299,'12'-4'6831,"-5"8"-3602,-2 28-2346,-5-31-890,1 11 74,0 1 1,-1-1 0,-1 0 0,0 0 0,-5 19 0,5-25-48,0-1 0,-1 1 0,0-1 0,0 0 0,-1 0 0,1 0 0,-1 0 1,0 0-1,0 0 0,-1-1 0,1 1 0,-1-1 0,0 0 0,0 0 0,-1-1 0,-6 5 0,8-8 119,8-7-134,-3 6-12,-1-1 1,1 1-1,0 0 0,-1-1 1,1 1-1,0 0 1,0 0-1,0 0 1,0 0-1,4-1 1,12 0 7,1 1 0,-1 1 1,26 2-1,-31 0-304,0-1-1,0-1 1,0 0-1,0 0 1,-1-1-1,1-1 1,0-1-1,22-6 1,-14-1-1670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13611,'7'7'8348,"-1"17"-7040,-6-19-597,14 120 2033,2 18-2079,-16-142-664,0-1 0,0 0 0,0 1 0,0-1 0,0 0 0,0 0 0,0 1 0,0-1 0,0 0 0,0 0 0,0 1 0,0-1 0,0 0 0,0 0 0,0 1 0,0-1 0,1 0 0,-1 0 0,0 1 0,0-1 0,0 0 0,0 0-1,0 1 1,1-1 0,-1 0 0,0 0 0,0 0 0,0 1 0,1-1 0,-1 0 0,0 0 0,0 0 0,1 0 0,-1 0 0,0 0 0,0 1 0,1-1 0,-1 0 0,0 0 0,0 0 0,1 0 0,-1 0 0,0 0 0,0 0 0,1 0 0,-1 0 0,0 0 0,0 0 0,1 0 0,-1-1 0,0 1 0,1 0 0,-1 0 0,0 0-1,0 0 1,0 0 0,1 0 0,-1-1 0,0 1 0,0 0 0,1 0 0,-1 0 0,0-1 0,12-14 46,-11 13-38,1 0-3,94-136 333,-81 119-325,1 1 0,0 1-1,2 0 1,0 2 0,22-15 0,-24 23-458,-16 7 406,0 0 0,0 1 0,0-1 0,1 0 0,-1 0 0,0 0 0,0 1 0,0-1 0,0 0 0,1 0 0,-1 0 0,0 1 0,0-1 0,0 0 0,0 0 0,0 1 0,0-1-1,0 0 1,0 0 0,0 1 0,0-1 0,0 0 0,0 0 0,0 1 0,0-1 0,0 0 0,0 0 0,0 1 0,0-1 0,0 0 0,0 0 0,0 1 0,0-1 0,0 0 0,-1 3-154,0 0-1,0-1 1,-1 1 0,1-1-1,0 0 1,-1 1 0,0-1-1,1 0 1,-4 3 0,-16 12-210,4-4 246,-27 29 0,39-36 177,0-1 0,1 1 0,0 1 0,0-1 0,1 0 0,-1 1 0,1 0 0,1 0 0,-3 8-1,5-12 8,-1 0 1,1-1-1,0 1 0,0 0 0,0-1 0,1 1 0,-1 0 0,1-1 0,-1 1 0,1-1 0,0 1 0,0-1 0,0 1 0,0-1 0,0 1 0,1-1 0,-1 0 0,1 0 1,0 0-1,-1 0 0,1 0 0,0 0 0,0 0 0,0-1 0,0 1 0,1-1 0,-1 1 0,0-1 0,3 1 0,7 4 93,0 0-1,1-1 1,-1 0-1,20 4 1,-17-6-76,-1-1 0,1 0 0,0-1 0,0-1 0,0 0 0,0-1 0,0 0 0,0-2 0,22-5 0,-17 2-20,0-1-1,0-1 1,-1 0-1,0-2 0,0 0 1,19-15-1,0-16 320,-38 42-301,8 24-58,-7-23 14,1 3-1,0 0-1,0 0 1,0-1-1,1 1 1,0 0-1,0-1 0,0 0 1,0 0-1,0 0 1,1 0-1,0 0 1,0-1-1,0 1 1,0-1-1,1 0 1,-1-1-1,6 4 1,2-2 15,0 0 0,0-1 0,0 0 0,0-1 0,0-1 0,0 1 0,1-2 0,20-1 0,-26 1-116,0-1 0,0 0 0,-1-1-1,1 1 1,-1-1 0,1-1 0,-1 1 0,0-1 0,1 0 0,-1 0 0,-1-1 0,1 0 0,-1 0 0,1 0 0,-1-1 0,0 0 0,4-5 0,-5 2-1520,-3 1-446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 13883,'105'-5'10420,"16"0"-8425,-105 5-2282,1 1-1,-1 1 1,1 0 0,30 10-1,-47-13 222,1 1 0,-1 0-1,0 0 1,1 0 0,-1 0-1,0 0 1,1 0 0,-1 0 0,1 0-1,-1 1 1,0-1 0,1 0-1,-1 0 1,0 0 0,1 0-1,-1 0 1,0 1 0,1-1-1,-1 0 1,0 0 0,0 1-1,1-1 1,-1 0 0,0 0 0,1 1-1,-1-1 1,0 0 0,0 1-1,0-1 1,0 0 0,1 1-1,-1-1 1,0 0 0,0 1-1,0-1 1,0 0 0,0 1-1,0-1 1,0 0 0,0 1 0,0-1-1,0 1 1,0-1 0,0 0-1,0 1 1,0-1 0,0 0-1,0 1 1,0-1 0,0 0-1,-1 1 1,1-1 0,0 0-1,0 1 1,0-1 0,-1 0 0,1 1-1,-1-1 1,-20 14-2820,18-12 2580,-165 76-9881,89-43 11476,2 2 6294,66-28-3317,19-5-2328,29-3-1051,-29-1-487,180 2-1473,-115 0-983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16 214 14891,'6'67'5285,"-8"-57"-3504,-2-12-682,-2-11 373,3 1-1213,1 0 0,0 0 0,1 0 0,0 0 0,1 0 0,0 0-1,1 0 1,1 0 0,0 0 0,0 0 0,1 0 0,1 1 0,5-15 0,-6 19-255,0 0 0,1 1 0,0-1 0,0 0 0,1 1 0,-1 0 0,1 0 0,1 0 0,10-8 0,-12 11-1,0 0 0,0 1 0,0-1 0,0 1 0,1 0 0,-1 1 0,1-1 0,-1 1 0,1 0 0,0 0 0,-1 0 0,1 1 0,0-1 1,-1 1-1,1 1 0,9 0 0,-10 0-40,-1-1-1,1 1 1,0 0 0,-1 0 0,1 1 0,0-1 0,-1 1-1,0 0 1,1 0 0,-1 0 0,0 0 0,0 0 0,4 5-1,-6-6 12,0 1-1,0-1 0,0 1 0,0-1 0,0 1 1,0 0-1,0 0 0,-1-1 0,1 1 0,-1 0 1,1 0-1,-1 0 0,0-1 0,0 1 0,0 0 1,0 0-1,0 0 0,0 0 0,0 0 0,-1 0 1,1-1-1,0 1 0,-1 0 0,0 0 0,1-1 0,-1 1 1,0 0-1,-2 2 0,-2 3-11,0 0 0,-1 0 0,0-1 0,0 0 0,-1 0 0,1-1 1,-10 6-1,-26 26 160,41-37-114,1 0 0,0 0 0,0 0 0,-1 1 0,1-1 0,0 0 0,0 0 0,-1 0 0,1 1 0,0-1 0,0 0 0,-1 0 0,1 1 0,0-1 0,0 0 0,0 0 0,0 1 0,0-1 0,-1 0 0,1 1 0,0-1 0,0 0 0,0 1 0,0-1 0,0 0 0,0 1 0,0-1 0,0 0 0,0 1 0,0-1 0,0 0 0,0 1 0,0-1 0,0 0 0,1 1 0,-1-1 0,0 0 0,0 0 0,1 1 0,17 4 197,-3-2-252,227 47-4233,-188-39 1504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35 220 13659,'-32'34'4516,"29"-28"-2999,7-5-762,5-6 200,-5-1-631,0-1 0,0 1 0,-1 0 0,0-1 0,0 0 0,-1 0-1,0 1 1,0-2 0,0 1 0,0-9 0,-1 7-48,0-1 0,-1 0 0,0 0 1,0 0-1,-1 1 0,0-1 0,-3-11 0,4 21-272,0 0 0,0 0 1,0 0-1,0 0 0,0 0 1,0-1-1,0 1 0,0 0 1,0 0-1,0 0 0,1 0 1,-1 0-1,0 0 0,0 0 0,0 0 1,0-1-1,0 1 0,0 0 1,0 0-1,0 0 0,1 0 1,-1 0-1,0 0 0,0 0 1,0 0-1,0 0 0,0 0 0,0 0 1,1 0-1,-1 0 0,0 0 1,0 0-1,0 0 0,0 0 1,0 0-1,0 0 0,1 0 1,-1 0-1,0 0 0,0 0 1,0 0-1,0 0 0,0 0 0,0 0 1,1 0-1,-1 0 0,0 0 1,0 1-1,0-1 0,0 0 1,0 0-1,0 0 0,0 0 1,0 0-1,0 0 0,0 0 0,1 0 1,-1 1-1,0-1 0,0 0 1,0 0-1,0 0 0,17 11 50,14 13-104,-19-14 38,-6-4 7,1 0-1,0 0 1,0-1-1,1 0 1,0 0-1,0-1 1,0 0-1,0 0 0,17 4 1,-24-8 9,0 0 0,1 0 0,-1 0 0,0 0 0,1 0 0,-1 0 1,0-1-1,0 1 0,0-1 0,1 1 0,-1-1 0,0 1 0,0-1 0,0 0 0,0 1 0,0-1 0,0 0 1,0 0-1,0 0 0,0 0 0,0 0 0,0 0 0,-1 0 0,1 0 0,0 0 0,-1 0 0,1 0 1,-1 0-1,1-1 0,-1 1 0,0 0 0,1 0 0,-1-1 0,0 1 0,0-2 0,1-7 58,0 0 0,0 0 0,-2-16 0,0 14-12,-2-20 85,0-14 69,3 45-228,0 1 0,0 0 0,1-1 1,-1 1-1,0-1 0,0 1 0,1 0 0,-1-1 0,1 1 0,-1 0 1,0-1-1,1 1 0,-1 0 0,1 0 0,-1-1 0,1 1 1,-1 0-1,0 0 0,1 0 0,-1 0 0,1 0 0,-1-1 0,1 1 1,-1 0-1,1 0 0,-1 0 0,1 0 0,-1 0 0,1 1 0,-1-1 1,1 0-1,-1 0 0,1 0 0,-1 0 0,1 0 0,-1 1 0,0-1 1,1 0-1,0 1 0,26 10-1350,-20-8 733,55 13-4230,-28-9 1549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3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97 10610,'-6'0'5462,"-7"0"1172,12-1-6638,0 1 0,0 0 0,0-1 1,1 1-1,-1-1 0,0 1 0,0 0 0,0-1 1,0 0-1,1 1 0,-1-1 0,0 0 0,0 1 1,1-1-1,-1 0 0,1 0 0,-1 1 1,1-1-1,-1 0 0,1 0 0,-1 0 0,1 0 1,0 0-1,-1 0 0,1 0 0,0 0 1,0 0-1,0 0 0,0 0 0,-1 0 0,2 0 1,-1-1-1,2-28 41,-2 30-36,1-1 0,-1 1-1,0-1 1,0 0 0,0 1 0,1-1 0,-1 1 0,0-1 0,1 1-1,-1-1 1,1 1 0,-1 0 0,0-1 0,1 1 0,-1-1-1,1 1 1,-1 0 0,1-1 0,-1 1 0,1 0 0,0-1-1,0 1 1,0 0 0,0 0 0,0 0 1,0 1-1,0-1 0,0 0 0,0 0 0,0 1 0,0-1 0,0 0 0,0 1 0,0-1 0,0 1 0,0-1 0,-1 1 0,1-1 0,0 1 0,1 1 0,-1 0-7,1-1 0,0 2 0,0-1 0,-1 0 0,1 0 0,-1 0 0,0 1 0,1-1 0,-1 1 0,-1-1 0,1 1 0,0-1 0,0 1 0,-1-1 0,1 1 0,-1 0 0,0-1 1,0 1-1,0 0 0,0-1 0,-1 1 0,1 0 0,-1-1 0,1 1 0,-1-1 0,0 1 0,0-1 0,-1 4 0,1-4 13,0-1 0,0 1 1,0 0-1,0-1 0,0 1 0,0-1 0,0 1 0,-1-1 0,1 0 0,0 1 1,-1-1-1,1 0 0,-1 0 0,1 0 0,-1 0 0,0 0 0,1 0 1,-1-1-1,0 1 0,0 0 0,0-1 0,1 1 0,-1-1 0,0 0 0,0 0 1,0 0-1,0 0 0,0 0 0,0 0 0,0 0 0,1 0 0,-1-1 0,0 1 1,0-1-1,0 1 0,1-1 0,-1 0 0,0 0 0,1 0 0,-3-1 1,1-1 33,0 1 0,0-1 1,1 0-1,-1 1 1,0-1-1,1-1 1,0 1-1,0 0 0,0-1 1,0 1-1,1-1 1,-1 1-1,1-1 1,0 0-1,0 1 0,0-1 1,0 0-1,1 0 1,0 0-1,-1 0 1,2 0-1,-1 1 0,0-1 1,1 0-1,1-6 1,-2 8-16,1 0 1,0 0 0,-1 0-1,1 0 1,0 0 0,0 0-1,0 0 1,0 1 0,0-1-1,0 0 1,1 1 0,-1-1 0,1 1-1,-1-1 1,1 1 0,-1 0-1,1 0 1,0-1 0,3 0-1,-3 1-4,0 1 0,1 0 0,-1-1-1,0 1 1,1 0 0,-1 0 0,1 0-1,-1 1 1,1-1 0,-1 1 0,0-1 0,1 1-1,-1 0 1,0 0 0,0 0 0,0 0-1,1 0 1,-1 0 0,0 1 0,0-1 0,1 2-1,0 0-4,0 0-1,0 0 1,0 0-1,-1 0 1,0 0-1,1 1 1,-1-1-1,0 1 0,-1-1 1,2 5-1,-2-7-16,-1 0 0,1-1 0,-1 1 0,1 0-1,-1 0 1,0 0 0,0 0 0,1 0-1,-1 0 1,0 0 0,0 0 0,0 0 0,0 0-1,0 0 1,0-1 0,0 1 0,-1 0-1,1 0 1,0 0 0,0 0 0,-1 0 0,1 0-1,-1 0 1,1-1 0,-1 1 0,1 0-1,-1 0 1,1 0 0,-1-1 0,1 1 0,-1 0-1,0-1 1,0 1 0,1-1 0,-1 1-1,0-1 1,0 1 0,0-1 0,1 1 0,-1-1-1,0 0 1,0 1 0,0-1 0,0 0-1,0 0 1,-1 0 0,0 0-23,1 0 0,0 0 1,-1 0-1,1-1 0,0 1 0,-1 0 0,1-1 0,-1 1 1,1-1-1,0 1 0,0-1 0,-1 0 0,1 0 1,0 1-1,0-1 0,0 0 0,0 0 0,0 0 0,0 0 1,0 0-1,0-1 0,-1-1 0,0 0-287,0-1 0,0 1-1,0-1 1,1 0 0,-1 1-1,1-1 1,-1-5 0,0-9-1747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11074,'93'-12'4497,"-98"25"-2808,0 0-217,0 12-288,2 6-256,4-4-303,6 1-137,11-2-160,3-7-8,8-4-32,7-4-40,3-9-72,-2-2-48,-6-7-160,-10-4-160,-6 0-584,3-4-456,-3-3-649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10130,'18'0'4769,"26"4"-832,4-4-2537,4 0-455,-8 0-177,-18 0-968,-11 0-537</inkml:trace>
  <inkml:trace contextRef="#ctx0" brushRef="#br0" timeOffset="1">1 119 11755,'6'2'4737,"12"3"-2793,10 4-648,17 6-440,7 1-207,4-3-641,-1-1-657,0-9-1455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4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 12835,'90'-32'4717,"-90"32"-4647,0 0 0,1 0 0,-1-1 1,0 1-1,0 0 0,1 0 0,-1 0 0,0 0 1,0 0-1,1 0 0,-1 0 0,0 0 0,1 0 1,-1 0-1,0 0 0,0 0 0,1 0 0,-1 0 1,0 0-1,0 0 0,1 0 0,-1 0 0,0 0 1,0 0-1,1 0 0,-1 0 0,0 1 0,0-1 1,1 0-1,-1 0 0,0 0 0,0 0 1,0 1-1,1-1 0,-1 0 0,0 0 0,0 0 1,0 1-1,0-1 0,1 0 0,-1 0 0,0 1 1,-4 14 1426,-15 15-268,18-29-1058,-53 66 1459,-9 13-1116,65-81-511,0 0 0,-1 0 0,1 0 0,0 1 0,-1-1 1,1 0-1,0 1 0,0-1 0,-1 1 0,1 0 0,0 0 0,0-1 0,0 1 0,3 1 0,11-2-10,1-1-13,0 2 1,0 0-1,0 1 1,0 0-1,0 2 1,-1 0-1,19 6 1,-14-2-30,-6-2-348,0 0 1,0-1-1,0-1 1,17 2 0,-2-7-1679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5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57 288 10370,'-28'35'4234,"28"-35"-4053,0 0 0,0 0-1,1 0 1,-1 0 0,0 0 0,0-1-1,1 1 1,-1 0 0,0 0-1,0 0 1,1 0 0,-1 0-1,0 0 1,0 0 0,1 0-1,-1 0 1,0 0 0,1 0 0,-1 0-1,0 0 1,0 0 0,1 0-1,-1 0 1,0 0 0,0 0-1,1 0 1,-1 1 0,0-1-1,2 1 1085,-2-1-1084,0 0 0,0 1-1,0-1 1,0 0 0,1 0-1,-1 1 1,0-1 0,0 1 0,-1-25 420,-1 1 1,-1 0 0,-1 1 0,-10-33-1,3 13 31,10 41-615,1-1 0,-1 1 0,1 0 0,-1 0 0,1-1 0,0 1 0,0 0 0,-1 0 0,1-1 0,0 1 0,0 0 0,0-1 1,0 1-1,0 0 0,1-1 0,-1 1 0,0 0 0,1 0 0,-1-1 0,0 1 0,1 0 0,0 0 0,-1 0 0,1 0 0,0-1 0,-1 1 0,3-1 0,0 1-16,-1 0 1,1 1-1,0-1 1,0 1-1,-1 0 1,1 0-1,0 0 1,0 0-1,0 1 1,-1-1 0,6 2-1,15 4-9,0 1 1,0 2-1,-1 0 1,0 1-1,-1 1 0,31 21 1,-28-16-263,2-2 0,0 0 0,53 19-1,-78-32 260,0-1 0,0 1 0,0-1 0,0 0 0,-1 1 0,1-1 0,0 0 0,0 0 0,0 1 0,0-1 0,0 0 0,0 0 0,0 0 0,0 0 0,0 0 0,0-1 0,0 1 0,0 0 0,0 0 0,0 0 0,0-1 0,0 1 0,0-1 0,0 1 0,-1-1 0,1 1 0,0-1 0,0 1 0,1-2 0,-1-1 37,-1 1 1,1-1-1,-1 0 0,1 0 1,-1 1-1,0-1 1,0 0-1,0 0 0,-1-3 1,1-3 90,-2-6 139,0 0 1,-1 0-1,0 1 0,-7-17 1,2 5 71,8 24-325,-1 0-1,1 0 1,0 0 0,0-1-1,0 1 1,0 0 0,1 0 0,-1 0-1,0 0 1,1-1 0,-1 1-1,1 0 1,0 0 0,0 0-1,0 0 1,0 0 0,0 0 0,0 1-1,1-1 1,-1 0 0,1 0-1,-1 1 1,1-1 0,-1 1-1,1 0 1,0-1 0,0 1 0,2-1-1,6-4-252,0 0 0,0 1-1,20-6 1,-30 10 237,9-2-367,1-1 0,-1 1 0,1 1 0,-1-1 0,1 2 1,0-1-1,0 1 0,-1 1 0,1 0 0,20 2 0,-29-1 306,1-1 0,0 1-1,-1 0 1,1 0 0,0 0-1,-1 0 1,0 0 0,1 0-1,-1 0 1,1 0-1,-1 0 1,0 1 0,0-1-1,0 0 1,0 1 0,0-1-1,0 1 1,0-1-1,0 1 1,-1 0 0,1 1-1,8 42-238,-4-13 297,-3-26 93,0 1 1,0 0-1,1-1 1,0 0 0,0 1-1,0-1 1,1-1-1,0 1 1,0 0-1,0-1 1,1 0 0,0 0-1,5 5 1,-5-7-10,0 0 1,0 0 0,0-1-1,1 1 1,-1-1 0,1-1-1,-1 1 1,1-1 0,0 1-1,-1-2 1,1 1 0,0-1-1,0 0 1,-1 0-1,12-2 1,-3 0-31,-1 0 0,1-1 0,-1-1-1,17-6 1,-23 7-311,-1 0 1,0 0-1,0-1 0,0 1 0,-1-1 1,1 0-1,-1-1 0,0 0 0,0 0 1,6-7-1,-2-2-1478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5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9786,'10'2'5345,"8"-2"-136,8 0-3968,5-7-121,6 4-648,1 3-360,-6 0-1000,-1 5-521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13683,'3'7'5409,"18"-2"-3240,5 1-1073,16-1-240,7-6-272,-2-6-816,-4 1-608,-6 2 1240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5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32 249 12275,'-8'8'748,"5"-6"-361,0 1-1,1 0 1,-1 1 0,0-1-1,1 0 1,0 1-1,-4 6 1,6-9-325,0 0 1,0 0-1,0 0 1,0 0-1,0 0 0,0 0 1,1 0-1,-1 0 0,0 0 1,0 0-1,1 0 0,-1 0 1,1 0-1,-1-1 1,1 1-1,-1 0 0,1 0 1,0 0-1,-1 0 0,1-1 1,0 1-1,-1 0 1,1-1-1,0 1 0,0-1 1,0 1-1,0-1 0,0 1 1,-1-1-1,1 1 0,0-1 1,0 0-1,0 1 1,0-1-1,2 0 0,9 4 189,1 0-1,-1-1 1,1 0 0,0-1-1,0 0 1,0-1-1,0-1 1,0 0-1,20-3 1,-24 2-215,-1 0 0,1-1-1,-1 0 1,1-1 0,-1 0 0,0 0-1,0-1 1,0 0 0,-1 0 0,0-1-1,1 0 1,-1 0 0,-1-1 0,1 0-1,6-7 1,-11 10 13,0 0 0,1 0 0,-1 0-1,0-1 1,-1 1 0,1 0 0,-1-1 0,1 0-1,-1 1 1,0-1 0,0 0 0,-1 1 0,1-1-1,-1 0 1,0 0 0,0 0 0,0-5 0,-2 3 101,1 0 1,-1 0-1,0 0 1,0 1-1,-1-1 1,1 1-1,-1-1 1,-1 1-1,1 0 1,-5-5-1,-7-7 468,-2 1-1,1 1 0,-2 1 1,-32-22-1,6 13 169,44 23-787,0 0 0,0 0 0,0 0 0,0 0-1,0 0 1,0 0 0,0 0 0,0 0 0,-1-1 0,1 1 0,0 0 0,0 0 0,0 0-1,0 0 1,0 0 0,0 0 0,0-1 0,0 1 0,0 0 0,0 0 0,0 0 0,0 0-1,0 0 1,0-1 0,0 1 0,0 0 0,0 0 0,0 0 0,0 0 0,0 0 0,0 0 0,0-1-1,0 1 1,0 0 0,0 0 0,1 0 0,-1 0 0,0 0 0,0 0 0,0-1 0,0 1-1,0 0 1,0 0 0,0 0 0,0 0 0,1 0 0,-1 0 0,0 0 0,0 0 0,0 0-1,0 0 1,0 0 0,0 0 0,1 0 0,-1 0 0,0 0 0,0 0 0,0 0 0,0 0 0,0 0-1,1 0 1,-1 0 0,0 0 0,0 0 0,0 0 0,0 0 0,1 0 0,12-2-155,43 2-773,0 2-1,0 3 1,-1 2-1,0 3 1,62 19-1,-92-22 229,40 17 0,-58-22 687,-1 1 1,0 0-1,0 1 1,-1-1-1,1 1 1,-1 0-1,0 1 1,0-1-1,0 1 1,0 0-1,5 8 1,-9-11 112,0 0 0,0 0 0,0 1 0,0-1 1,0 0-1,0 1 0,0-1 0,-1 0 0,1 1 0,-1-1 1,0 1-1,1-1 0,-1 1 0,0 0 0,-1-1 0,1 1 1,0-1-1,-1 0 0,1 1 0,-1-1 0,0 1 1,0-1-1,0 0 0,0 1 0,0-1 0,-1 0 0,1 0 1,-1 0-1,1 0 0,-1 0 0,0 0 0,0-1 0,1 1 1,-4 2-1,0-1 109,0 0 1,1 0 0,-1 0-1,0-1 1,0 0 0,0 0-1,-1 0 1,1 0 0,0-1-1,-1 0 1,1 0 0,-1 0-1,1-1 1,-1 0 0,-5-1-1,4 0-102,1 0 0,0-1 0,0 0 0,0 0 0,0-1 0,0 1 0,0-1-1,1-1 1,-1 1 0,1-1 0,0 0 0,0 0 0,0-1 0,-4-5 0,7 8-124,0 0 0,0-1 0,0 1 0,0-1-1,0 0 1,1 0 0,-1 0 0,1 0 0,0 0 0,0 0 0,0 0 0,0 0 0,0 0 0,1 0 0,0-1 0,-1 1 0,1 0 0,0 0 0,1 0 0,-1-1 0,0 1 0,1 0-1,0 0 1,0 0 0,0 0 0,0 0 0,0 0 0,1 0 0,2-4 0,-2 4-92,0 1 0,0-1-1,0 1 1,0 0 0,1 0 0,-1 0-1,1 0 1,-1 1 0,1-1 0,0 1-1,-1-1 1,1 1 0,0 0 0,0 0-1,0 0 1,6-1 0,-4 2-191,1-1 1,0 1-1,-1 0 0,1 0 1,-1 1-1,1-1 1,0 1-1,8 3 0,29 17-2308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5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21 293 10810,'60'31'5822,"-60"-31"-5652,0 0 0,1 0 0,-1 0 0,1-1 0,-1 1 0,0 0 0,1-1 0,-1 1 0,0 0 0,1 0 0,-1-1 0,0 1 0,0-1 0,1 1 0,-1 0 1,0-1-1,0 1 0,0-1 0,1 1 0,-1 0 0,0-1 0,0 1 0,0-1 0,0 1 0,0-1 0,0 1 0,0 0 0,0-1 0,0 1 0,0-1 0,0 1 1,0-1-1,0 1 0,0-1 0,-1 1 0,1 0 0,0-1 0,-3-31 794,2 23-406,-2-51 208,-4-24-1113,6 71-421,-2 0 0,1 1 1,-2 0-1,-7-19 1,9 28 126,1-1 0,-2 0 1,1 1-1,0 0 1,-1-1-1,-5-4 0,7 7 399,0 0-1,0 0 1,0 0-1,0 1 1,0-1-1,0 0 1,0 0-1,0 1 1,0-1-1,-1 1 1,1-1-1,0 1 1,-1-1-1,1 1 1,0 0-1,-1-1 1,1 1-1,0 0 0,-1 0 1,1 0-1,-1 0 1,0 1-1,38-6 9671,23 12-8491,-31-4-101,-5-2-223,45-6 0,-52 3-1156,0 1 0,0 0-1,1 2 1,17 1-1,-20 1-2856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5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16540,'15'-5'6097,"21"-2"-5169,9 1-8,7 4-424,0 2-648,-1 2-1304,-1 1-752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0:5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38 326 13379,'36'33'5233,"-36"-33"-5163,0 0 1,0 0-1,0 1 1,0-1-1,0 0 1,1 0-1,-1 0 0,0 0 1,0 0-1,0 0 1,0 0-1,1 0 0,-1 0 1,0 0-1,0 0 1,0 1-1,1-1 1,-1 0-1,0 0 0,0 0 1,0-1-1,1 1 1,-1 0-1,0 0 1,0 0-1,0 0 0,0 0 1,1 0-1,-1 0 1,0 0-1,0 0 0,0 0 1,0 0-1,1 0 1,-1-1-1,0 1 1,0 0-1,0 0 0,0 0 1,0 0-1,1-1 1,-1 1-1,0 0 1,0 0-1,0 0 0,0 0 1,0-1-1,0 1 1,0 0-1,0 0 0,0 0 1,0 0-1,0-1 1,0 1-1,0 0 1,0 0-1,0 0 0,0-1 1,0 1-1,0 0 1,0 0-1,0 0 1,0-1-1,0 1 0,0 0 1,-1-17 594,1 15-382,-2-104 77,2 67-2385,-1 0 0,-8-50 0,8 85 1594,0 0-1,1 1 0,-1-1 1,0 1-1,-1-1 1,1 1-1,-1 0 0,1-1 1,-1 1-1,0 0 1,-4-5-1,4 7 166,1-1 1,-1 1-1,0 0 0,1 0 1,-1-1-1,0 1 0,0 0 1,0 1-1,0-1 0,-4-1 1,-17 0 1862,72 5 4873,25 0-4019,-59-3-2176,14-1-198,1 1 1,-1 1-1,0 1 0,57 13 0,-63-6-1532</inkml:trace>
  <inkml:trace contextRef="#ctx0" brushRef="#br0" timeOffset="1">7 220 14099,'9'3'5425,"20"2"-3648,2-1-1065,8-4-128,1 0-368,-4 1-1584,-2 1 1784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23 140 14467,'10'55'5593,"-12"-95"-4040,-7-7-513,-1 8-592,7 8-416,-5 6-1120,14 12-657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1:0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13171,'2'-1'10499,"-1"-5"-9997,0 1 363,3-20-614,-1-1 0,-1 1 0,-2-28-1,0 16-126,0 25-110,1 0 0,0 1-1,1-1 1,0 0 0,8-20-1,-9 28-17,1 0-1,-1 0 1,1 0-1,0 0 0,0 0 1,0 1-1,1-1 1,-1 1-1,1 0 1,0-1-1,0 1 0,0 0 1,0 1-1,1-1 1,-1 0-1,1 1 1,-1 0-1,1 0 0,6-3 1,-8 5-2,0 0 1,0-1-1,1 1 1,-1 0 0,0 0-1,0 0 1,0 1-1,1-1 1,-1 0-1,0 1 1,0 0-1,0-1 1,0 1-1,0 0 1,0 0-1,0 0 1,0 0-1,0 0 1,-1 1-1,1-1 1,0 0-1,-1 1 1,1 0-1,-1-1 1,1 1-1,-1 0 1,0 0 0,2 2-1,-1-1-1,0 1-1,-1-1 1,1 0 0,-1 1-1,0-1 1,0 1-1,0 0 1,0-1 0,0 1-1,-1 0 1,0-1 0,0 1-1,0 0 1,0 0 0,0-1-1,-2 6 1,-1-2 7,0-1 1,0 0-1,-1 1 0,0-2 1,0 1-1,0 0 0,-1-1 1,0 0-1,0 0 0,0 0 1,-1-1-1,1 0 0,-13 7 1,-21 19 385,38-29-370,0-1 1,0 1-1,1 0 1,-1-1 0,0 1-1,1 0 1,-1 0-1,0-1 1,1 1 0,-1 0-1,1 0 1,-1 0-1,1 0 1,0 0 0,-1 0-1,1 0 1,0 0-1,-1 0 1,1 0-1,0 0 1,0 0 0,0 0-1,0 0 1,0 0-1,0 0 1,0 0 0,1 0-1,-1 0 1,0 0-1,0 0 1,1 0 0,-1-1-1,1 1 1,-1 0-1,1 0 1,-1 0 0,1 0-1,-1 0 1,1-1-1,0 1 1,-1 0 0,3 1-1,3 2-10,0 1 1,1-1-1,-1 0 0,14 5 0,-6-2 32,-1-1-66,-1 0 0,1 0 0,0-2-1,1 1 1,-1-2 0,27 5-1,-31-7-10,1-1 0,0 0-1,0-1 1,0 0-1,-1 0 1,1-1-1,0 0 1,-1-1-1,0 0 1,15-7-1,82-48-154,-105 57 201,0 1 0,0-1 0,0 1 0,0-1 0,0 1 0,0 0 0,0-1 0,0 1 1,0 0-1,0 0 0,0-1 0,0 1 0,0 0 0,0 0 0,0 0 0,0 0 0,0 0 0,0 1 1,0-1-1,0 0 0,0 0 0,0 1 0,0-1 0,0 0 0,0 1 0,0-1 0,-1 1 0,1-1 1,0 1-1,0 0 0,0-1 0,-1 1 0,1 0 0,0 0 0,-1-1 0,2 3 0,0 2 70,1 0 0,-1 0 0,-1 1 0,1-1 0,1 12 0,4 14 69,-5-27-145,0 0-1,1 1 0,-1-1 1,1 0-1,-1 0 0,1 0 0,0-1 1,1 1-1,-1-1 0,1 1 0,-1-1 1,1 0-1,0 0 0,0-1 1,1 1-1,-1-1 0,0 0 0,1 0 1,7 2-1,-4-3-86,-1 0 0,0 0 0,1-1 0,-1 0 0,1-1 0,-1 1 0,1-1 0,-1-1 0,0 1 0,1-1 0,-1 0 0,10-5 0,-10 4-246,0 0 0,0-1-1,0 1 1,-1-1 0,1-1 0,-1 1-1,0-1 1,0 0 0,-1 0 0,1-1-1,-1 0 1,0 0 0,6-10 0,4-14-1925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1:0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13043,'18'2'5313,"24"-2"-3209,7 0-711,11 1-273,-1-1-456,-9 2-672,-6 1-512,-26-1-1072,-15 4-409,-24 7-2464</inkml:trace>
  <inkml:trace contextRef="#ctx0" brushRef="#br0" timeOffset="1">0 163 11787,'3'8'5177,"7"0"-2665,19 2-479,15-2-137,16 2-472,1-6-367,2 5-665,-16-3-688,-21-3-1865,-6 1-3136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1:5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14451,'5'2'1053,"0"-1"-1,1 0 0,-1 0 1,1-1-1,-1 1 1,1-1-1,-1-1 1,8 0-1,-6 0-944,0 0-1,0-1 1,0 0 0,0 0 0,0 0-1,-1-1 1,1 0 0,-1 0-1,1-1 1,-1 0 0,0 0-1,-1 0 1,1-1 0,-1 0-1,0 0 1,0 0 0,6-9 0,-10 14-84,-1-1 0,1 0 1,-1 0-1,1 0 1,-1 0-1,1 1 0,-1-1 1,0 0-1,1 0 1,-1 0-1,0 0 1,0 0-1,0 0 0,0 0 1,0 0-1,0 0 1,0 0-1,0 0 0,0 0 1,0 0-1,0 0 1,-1 0-1,1 0 1,0 0-1,-1 1 0,1-1 1,-1 0-1,1 0 1,-1 0-1,1 0 0,-1 1 1,0-1-1,1 0 1,-1 0-1,0 1 1,0-1-1,0 0 0,-1 0 14,0 0-1,0 1 0,0-1 0,0 0 0,0 1 1,0 0-1,0-1 0,-1 1 0,1 0 1,0 0-1,0 0 0,0 0 0,0 1 0,0-1 1,0 0-1,0 1 0,-3 0 0,-2 3-20,0 0 0,0 0 0,0 0 1,1 1-1,-1-1 0,1 2 0,0-1 0,1 1 0,-1 0 0,1 0 0,0 0 0,1 1 0,0 0 0,0-1 1,0 2-1,1-1 0,0 0 0,-3 9 0,2-4-23,0 1-1,1 0 1,1 0-1,0 0 1,0 0 0,1 1-1,1-1 1,0 0 0,1 0-1,3 17 1,-3-26 1,0 0 1,0-1-1,0 1 1,1 0-1,-1 0 1,1-1-1,0 1 1,0-1-1,0 0 1,1 1-1,-1-1 1,1 0-1,-1 0 1,1-1 0,0 1-1,0 0 1,7 3-1,-5-3 4,1-1 1,-1 0-1,0 0 1,1-1-1,0 0 0,-1 0 1,1 0-1,0 0 1,-1-1-1,1 0 1,7-1-1,2-1-17,0 0 0,0-1 0,-1-1 0,1-1 0,-1 0-1,0-1 1,0 0 0,18-12 0,-29 17-92,0-1-1,0 0 1,0 0 0,-1 0-1,1-1 1,-1 1-1,1-1 1,-1 1-1,0-1 1,0 0 0,0 0-1,0 0 1,0 0-1,2-6 1,-1-9-1660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1:5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51 303 11899,'-3'0'2891,"10"1"-1048,28-1-342,-28 0-1402,1 0 1,-1-1-1,1 0 0,-1 0 0,0 0 0,0-1 0,1 0 0,-1-1 0,9-4 0,-14 6-63,-1 0 0,0 0 0,0 0 0,0-1 0,0 1 0,0-1-1,0 1 1,0-1 0,0 1 0,-1-1 0,1 1 0,-1-1-1,1 0 1,-1 1 0,1-1 0,-1 0 0,0 0 0,0 1 0,0-1-1,0 0 1,0 1 0,0-1 0,0 0 0,-1 0 0,1 1 0,-1-1-1,1 1 1,-1-1 0,0 0 0,1 1 0,-1-1 0,-2-1-1,0-4 183,-2 0-1,1 1 0,-1 0 0,1 0 0,-12-11 0,-38-20 1102,45 33-1112,1-1 1,-1-1 0,2 1-1,-1-1 1,0-1 0,1 1-1,0-1 1,-7-10 0,13 15-187,0 1 0,0-1 0,0 1 0,0-1 0,0 0 0,1 1 0,-1-1 0,0 0 0,1 1 0,0-1 1,-1 0-1,1 0 0,0 0 0,0 1 0,0-1 0,0 0 0,0 0 0,1 1 0,-1-1 0,0 0 0,1 0 0,0-2 1,1 2-5,-1 0 1,1-1 0,-1 1 0,1 0 0,0 0 0,0 0-1,0 0 1,0 0 0,0 0 0,1 1 0,-1-1 0,0 1-1,4-2 1,-1 1-158,-1 0 1,1 0-1,0 0 0,0 1 0,0 0 1,0 0-1,0 0 0,0 0 0,0 1 1,0 0-1,0 0 0,0 0 0,0 1 0,0 0 1,10 2-1,2 8-1976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1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559 100 12459,'-147'77'4885,"4"12"-3502,117-71-1310,0 1-1,2 1 1,1 2-1,0 0 1,2 1-1,0 1 1,2 1 0,-24 40-1,36-53-39,1 2 1,0-1-1,1 0 0,1 1 0,0 0 0,0 0 0,2 0 1,-1 1-1,2-1 0,0 24 0,2-28-4,0 1 0,1-1 0,0 0 0,0 1 0,1-1 0,0 0 0,1 0 0,1-1 0,-1 1 0,1-1 0,1 0 0,0 0-1,0-1 1,1 0 0,9 10 0,1-2 29,1-2-1,0 0 0,1-1 1,1-1-1,0 0 0,0-2 1,1 0-1,1-1 0,-1-2 0,1 0 1,1-1-1,40 5 0,-12-6-29,0-3 0,0-1 0,0-3 0,86-13 0,-89 7-46,-1-2 1,0-2-1,-1-2 1,0-2 0,-2-2-1,73-40 1,-90 42-10,-2-1 0,0-1-1,0-1 1,-2-1 0,-1-1 0,0-2 0,-2 0 0,0-1 0,-2 0 0,0-2 0,21-43 0,-34 58 40,0 0 0,0 0 1,-1 0-1,-1-1 0,0 0 0,0 1 1,-1-1-1,-1 0 0,0 0 0,0-1 1,-2 1-1,1 0 0,-1 0 1,-1 0-1,0 0 0,-1 1 0,0-1 1,-1 1-1,0-1 0,-10-17 0,0 8 79,-2-1-1,0 2 0,-1 0 0,-1 1 1,-1 1-1,0 1 0,-2 1 0,1 0 1,-2 2-1,0 0 0,-1 1 0,-1 2 1,1 0-1,-2 2 0,1 0 0,-46-9 0,46 16-98,1 0 0,0 1-1,-1 1 1,1 1 0,-1 2-1,1 0 1,0 1 0,0 1-1,0 2 1,1 0 0,0 1-1,1 1 1,-1 1 0,2 1-1,-27 19 1,-44 43-861,86-68 807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11082,'1'5'303,"0"0"-1,0-1 1,1 1-1,-1-1 1,1 1-1,0-1 1,0 0 0,1 0-1,-1 0 1,1 0-1,0 0 1,0-1-1,0 1 1,1-1-1,-1 0 1,1 0-1,0 0 1,0 0-1,0 0 1,0-1-1,0 0 1,1 0-1,-1 0 1,9 2-1,6 1 62,0-1-1,1 0 1,-1-1-1,1-2 1,0 0-1,-1-1 1,22-2 0,-30 1-277,0 0 0,0-1 0,-1 0 0,1-1 0,0 0 0,-1-1 0,0 0 0,1 0 0,-2-1 0,1-1 1,-1 1-1,1-2 0,15-13 0,-23 17-59,1 0 1,-1 0-1,0 0 1,0 0-1,0 0 1,-1-1-1,1 1 1,-1 0-1,0-1 1,0 1-1,0-1 0,0 1 1,0-1-1,-1 0 1,0 1-1,0-1 1,0 0-1,0 1 1,0-1-1,-1 0 1,1 1-1,-1-1 1,0 1-1,0-1 0,-1 1 1,1-1-1,-3-3 1,-2-5 104,-1 1 0,0 0-1,-1 1 1,0 0 0,-1 0 0,-15-13 0,-15-9 542,-2 1 0,-60-33 0,84 54-473,12 7-99,-1 0-1,1-1 1,0 1 0,0-1 0,0-1-1,0 1 1,1-1 0,0 1 0,-7-11-1,10 14-87,1 0-1,-1 0 0,1 0 1,0 0-1,0 0 1,-1 0-1,1 0 1,0 0-1,0 0 0,0 0 1,0 0-1,0 0 1,0 0-1,0 0 0,0 0 1,1 0-1,-1 0 1,0 0-1,0 0 0,1 0 1,-1 0-1,1 1 1,-1-1-1,2-1 1,0-1-17,0 1 1,1 0-1,-1 1 1,1-1-1,-1 0 1,1 1-1,0-1 1,-1 1-1,1 0 1,0 0-1,0 0 1,3 0-1,12-3-244,0 1 0,0 1 0,0 0 0,0 2 0,1 0 0,-1 1 0,33 6 0,129 39-3789,-142-35 2729,46 12-2116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10274,'2'4'742,"0"0"0,0 0 0,0 0-1,0 0 1,0 0 0,-1 0 0,0 0-1,0 0 1,0 1 0,0-1 0,-1 8 0,0-6-334,0-1 0,-1 1 1,0-1-1,0 0 0,-1 1 1,1-1-1,-1 0 0,-3 7 0,-3 2 88,-1-1-1,0 0 0,-1 0 0,0 0 0,-17 14 1,23-23-353,1 0 1,-1-1 0,0 0 0,0 0 0,-1 0 0,1 0 0,0-1 0,-1 1-1,0-1 1,0 0 0,1-1 0,-1 1 0,0-1 0,0 0 0,0 0 0,-9 0-1,7-2-41,1 1 0,-1-1-1,0-1 1,1 1 0,-1-1-1,1-1 1,0 1 0,0-1-1,0 0 1,0 0 0,0-1-1,-7-5 1,4 2-56,0 0 1,1-1-1,1 0 0,-1 0 1,1 0-1,0-1 0,1 0 1,-6-12-1,10 18-70,0 0 0,1 0 0,-1 0-1,1 0 1,0-1 0,0 1 0,0-1 0,0 1 0,1-1 0,-1 1 0,1-1-1,0 1 1,0-1 0,0 1 0,1-1 0,-1 1 0,1-1 0,0 1 0,0-1-1,0 1 1,0 0 0,1 0 0,-1-1 0,1 1 0,0 0 0,0 0 0,0 1 0,0-1-1,4-4 1,-3 5-81,0-1 1,1 1-1,-1 0 0,1 0 0,-1 0 0,1 0 1,0 0-1,-1 1 0,1 0 0,0 0 0,0 0 1,0 0-1,0 0 0,0 1 0,0 0 1,0 0-1,8 1 0,-1 0-323,0 1 1,0 1-1,0 0 1,-1 0-1,15 7 1,38 21-2015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96 12859,'-12'-26'5103,"9"19"-4274,0 0 1,0 0-1,0 0 1,1 0-1,0 0 0,0-1 1,0-11-1,2 49 903,1-13-1503,-1 1-1,-1-1 1,-1 0 0,0 1-1,-7 24 1,0-14-239,-1 0 1,-2 0 0,-1-1 0,-1-1 0,-1 0 0,-29 36 0,21-39-151,10-16-12,13-7 164,-1 0 0,1 0 1,0 0-1,0 1 1,0-1-1,-1 0 0,1 0 1,0 0-1,0 0 1,0 0-1,-1 0 0,1-1 1,0 1-1,0 0 1,0 0-1,-1 0 0,1 0 1,0 0-1,0 0 1,0 0-1,0 0 0,-1 0 1,1 0-1,0-1 1,0 1-1,0 0 0,0 0 1,0 0-1,-1 0 1,1-1-1,0 1 0,0 0 1,0 0-1,0 0 1,0 0-1,0-1 0,0 1 1,0 0-1,0 0 1,0 0-1,0-1 0,0 1 1,0 0-1,0 0 1,0-1-1,0 0-11,0-1-1,0 0 0,1 1 1,-1-1-1,0 0 1,1 1-1,0-1 1,-1 1-1,1-1 1,0 1-1,0 0 0,0-1 1,0 1-1,0 0 1,0-1-1,0 1 1,0 0-1,1 0 1,-1 0-1,0 0 1,1 0-1,-1 0 0,1 1 1,-1-1-1,1 0 1,-1 1-1,1-1 1,-1 1-1,3-1 1,4-1-114,0 0 0,0 0 1,0 1-1,16 0 0,104 12-2572,-86-6 897,71 1 0,-101-6 1667,1-1-1,-1 0 1,1-1-1,-1-1 1,0 0-1,0 0 1,0-1-1,0-1 1,-1 0-1,12-7 1,-18 9 167,0-1 0,0-1 0,0 1 0,0-1 0,-1 0 1,0 0-1,0 0 0,0 0 0,-1-1 0,1 1 0,-1-1 0,2-7 1,3-9 1280,11-45 0,-17 57-716,-1-7 1678,-4 19-661,-2 10-526,1 4-831,1 0 1,0 0-1,1 0 0,1 0 0,0 0 0,1 0 0,1 0 0,0 0 1,2 0-1,5 23 0,-6-32-242,0-1 0,0 0 1,1 0-1,-1 0 0,1-1 1,1 1-1,-1-1 0,1 0 1,0 1-1,0-1 0,1-1 1,-1 1-1,1-1 0,0 0 1,0 0-1,1 0 0,-1-1 0,1 0 1,-1 0-1,1 0 0,0-1 1,0 1-1,1-2 0,-1 1 1,0-1-1,1 0 0,-1 0 1,12 0-1,-5-1 18,-1-1 1,0-1-1,0 1 1,0-2-1,0 0 1,0 0-1,0-1 1,-1-1-1,0 0 0,0 0 1,0-1-1,0 0 1,-1-1-1,0 0 1,14-15-1,-16 15-51,-1 0 0,0-1 0,0 0 0,-1 0-1,0-1 1,-1 1 0,0-1 0,0-1 0,-1 1-1,0-1 1,-1 1 0,0-1 0,0 0 0,-1 0 0,0 0-1,-1-1 1,0 1 0,-1-20 0,-1 27-59,-4-28-463,5 29 430,-1 1 0,1 0-1,0-1 1,-1 1 0,1 0 0,-1 0 0,0 0 0,1 0 0,-1-1 0,0 1 0,0 0-1,0 0 1,0 1 0,0-1 0,0 0 0,0 0 0,0 0 0,0 0 0,-2 0 0,-8 2-2617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 11378,'-5'-3'4241,"-1"-2"-3088,6 0-905,0 3-456,0 1-513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77 134 11610,'4'-33'9038,"-1"24"-8743,0 1 0,0 0 0,0 0 0,1 1 0,8-13 0,-9 17-161,0-1-1,1 1 0,-1-1 1,1 1-1,0 1 1,-1-1-1,1 0 0,1 1 1,-1 0-1,0 0 1,0 0-1,1 0 0,-1 1 1,1 0-1,0 0 1,-1 0-1,1 0 0,0 1 1,0-1-1,-1 1 1,1 1-1,5 0 1,-7-1-106,-1 0 0,1 1 1,0-1-1,0 1 0,0 0 1,0 0-1,0 0 0,-1 0 1,1 0-1,0 0 0,-1 1 1,1 0-1,-1-1 1,1 1-1,-1 0 0,0 0 1,0 0-1,0 0 0,0 1 1,0-1-1,-1 1 0,1-1 1,-1 1-1,1-1 0,-1 1 1,0 0-1,0 0 1,0-1-1,0 1 0,-1 0 1,1 0-1,-1 0 0,0 0 1,0 5-1,-2 4-12,0 0 0,-1-1 0,0 1 0,-1-1 0,-1 0 0,0 0 0,0-1 0,-1 0 0,0 1 0,-1-2 0,0 1 0,-13 13 0,-12 11 187,-65 53-1,96-86-195,-5 4 171,0 1 0,-1-1 1,1 0-1,-1-1 0,0 0 1,-1 0-1,1 0 0,-9 2 0,21-7-135,-1 1-1,1 0 1,0 0-1,0 0 0,0 0 1,-1 1-1,1 0 0,0 0 1,0 0-1,-1 0 0,1 1 1,5 3-1,57 31-226,-59-31 207,56 38-179,-44-28-38,1-1 0,0-1 0,0-1 0,1-1 0,31 11 0,-46-20 36,-1-1 0,1-1 1,-1 1-1,1-1 1,-1 0-1,1 0 1,-1-1-1,1 0 0,-1 0 1,0-1-1,1 1 1,-1-1-1,0-1 1,0 1-1,7-5 0,-9 5 1,0 0 0,-1 0 0,1-1 0,0 1 0,-1-1 0,0 0 0,1 0-1,-1 0 1,0 0 0,-1-1 0,1 1 0,-1-1 0,1 0 0,-1 0 0,0 0 0,-1 0-1,1 0 1,-1 0 0,1 0 0,-1 0 0,0-1 0,-1 1 0,1-7 0,-1 8-120,-1 0 0,1-1 1,-1 1-1,0 0 1,0 0-1,0 0 1,0 0-1,-1 0 0,1 0 1,-1 0-1,1 0 1,-5-4-1,-7-11-2941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14.9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0 200 14219,'11'49'6153,"-7"-68"-3464,1-19-1105,1-6-303,1 4-681,-4-4-176,0 15-640,0 8-512,4 8-1401,6 13-519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14427,'13'-8'6009,"15"-5"-3760,14 13-817,-3 0-160,4 12-519,-13 5-177,-10 1-296,-4 7-120,-16 1-72,-10 0-8,-19 3 24,-2-1-40,-6-4-168,8-3-200,12-9-696,3-3-553,24-10-1639,11-1-2722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14891,'8'0'5769,"15"0"-3552,9 0-729,20 5-328,5 3-335,12 5-1025,-8 5-593,-1 3-1295,-4 3-1097</inkml:trace>
  <inkml:trace contextRef="#ctx0" brushRef="#br0" timeOffset="1">619 315 14467,'102'26'6481,"-113"-67"-2360,-4-8-1440,-6-26-953,1 1-527,4 18-1249,3 11-545,10 48-1655,4 23-905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326 163 9882,'6'10'4081,"2"11"-2121,0 3 97,-19 4 239,-7-4-39,-19-4-201,-19-9-167,-5-22-361,-3-19-240,11-25-600,17-2-143,24 0-449,16 10-104,25 21-297,16 8-295,20 28-880,-1 14-752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5 248 12451,'-5'60'4874,"7"-44"-2576,2-17-367,3-18 391,-4 3-1736,0-1-1,-2 0 1,0 0 0,-1 0 0,-1 1 0,0-1 0,-5-25 0,2 21-258,2 0-1,0-1 1,1 1 0,3-23 0,-2 43-324,0 0 0,0 1 0,0-1 0,0 0-1,0 1 1,1-1 0,-1 0 0,0 1 0,0-1-1,1 1 1,-1-1 0,0 1 0,1-1 0,-1 0-1,0 1 1,1-1 0,-1 1 0,1 0 0,-1-1-1,1 1 1,-1-1 0,1 1 0,-1 0 0,1-1-1,-1 1 1,1 0 0,0 0 0,-1-1 0,1 1-1,0 0 1,-1 0 0,1 0 0,0 0 0,-1 0-1,1 0 1,-1 0 0,1 0 0,0 0 0,-1 0-1,1 0 1,0 0 0,-1 0 0,1 0 0,0 1-1,-1-1 1,1 0 0,-1 1 0,1-1 0,-1 0-1,1 1 1,-1-1 0,1 1 0,0 0 0,36 27-173,-31-23 143,38 37-305,20 16-560,-59-54 807,0 0 0,1 0 1,-1-1-1,1 0 0,0 0 1,0 0-1,0-1 0,1 0 0,-1 0 1,8 1-1,-13-3 82,1 0 1,-1 0-1,1 0 1,0 0-1,-1 0 1,1-1-1,-1 1 1,1-1-1,-1 1 1,1-1-1,-1 1 1,1-1-1,-1 0 1,0 0-1,1 0 1,-1 0-1,0 0 1,0 0-1,1 0 1,-1 0-1,0 0 1,0-1-1,0 1 1,0 0-1,-1-1 1,1 1-1,0-1 1,-1 1-1,1-1 0,-1 1 1,1-1-1,-1 1 1,1-1-1,-1 1 1,0-1-1,0-1 1,1-8-45,0-1-1,0 1 1,-3-19 0,2 28 18,-9-52-2180,3 42-396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24 397 12787,'-6'34'5425,"3"-54"-2689,-4-4-559,6-25-465,-6-9-167,7-11-745,2 0-176,7 13-456,3 12-320,6 22-824,6 7-673,7 10-1367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12779,'37'72'4769,"-48"-33"-3209,4 0-320,7-2 49,0-5-169,10-5-560,3-3-216,12-3-168,7-1-48,9-11-128,-2-9-184,-2-5-696,-6-12-360,-12-3-777,1 1-87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13115,'10'1'5289,"16"4"-3017,5 5-975,19-2-353,0 2-296,4-2-776,-4-3-568,-15 1-1273</inkml:trace>
  <inkml:trace contextRef="#ctx0" brushRef="#br0" timeOffset="1">1 282 16107,'6'3'5978,"22"2"-4594,21 0-408,16-15-240,13 0-400,3-4-1512,2-6-992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2:3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 17948,'0'-2'6777,"5"-1"-5056,-5 1-585,0 1-344,0-1-536,6 2-3577</inkml:trace>
  <inkml:trace contextRef="#ctx0" brushRef="#br0" timeOffset="1">38 190 16347,'-37'72'6506,"45"-72"-4450,-8-3-1199,6 6-161,-6-5-1232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3:2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30 178 9034,'-21'14'8595,"13"-5"-5897,8-9-2631,0 0 0,0 0 0,0 1-1,0-1 1,0 0 0,0 0 0,0 0 0,0 0 0,0 1 0,0-1 0,0 0 0,0 0 0,0 0 0,0 0 0,0 1 0,0-1 0,0 0 0,0 0 0,0 0-1,0 1 1,0-1 0,0 0 0,1 0 0,-1 0 0,0 0 0,0 0 0,0 1 0,0-1 0,0 0 0,0 0 0,1 0 0,-1 0 0,0 0 0,0 0-1,0 0 1,0 0 0,0 1 0,1-1 0,-1 0 0,0 0 0,0 0 0,1 0 0,8-3 769,7-1-745,0-2-1,0 0 0,0 0 1,0-2-1,-1 0 1,15-11-1,-24 15-61,-1 0 1,0 0-1,0-1 0,0 0 0,0 0 0,-1-1 1,0 1-1,5-9 0,-8 11-3,1-1 0,0 0 0,-1 0 0,0 0 0,0 0 0,0 0 0,0 0 0,-1 0 0,0 0 0,1 0 0,-1 0 0,-1 0 0,1 0 0,-1 0 0,-1-5 0,2 8-8,0 0 1,0-1-1,0 1 0,-1 0 0,1 0 0,0-1 0,-1 1 0,1 0 0,-1 0 0,0 0 0,1 0 0,-1 0 0,0 0 0,0 0 0,0 0 1,1 0-1,-1 0 0,0 0 0,0 0 0,0 1 0,0-1 0,-1 0 0,1 1 0,0-1 0,0 1 0,-2-1 0,1 1 8,0 0-1,0 0 1,0 0-1,0 1 1,0-1-1,0 1 0,0-1 1,0 1-1,0 0 1,0 0-1,0 0 1,0 0-1,1 0 1,-4 2-1,-3 4 49,0 1-1,0-1 1,1 1-1,0 0 1,-9 13-1,7-6-50,1 1 1,1 0-1,0 0 0,1 0 0,1 1 0,0 0 0,-4 31 0,8-38-24,0 0 0,1 0-1,0-1 1,1 1 0,0 0 0,5 17-1,-5-21 2,1-1 0,0 0-1,0 0 1,0 0-1,1 0 1,0-1 0,0 1-1,0 0 1,1-1-1,-1 0 1,1 0-1,8 7 1,-7-8-15,-1 0 1,1 0-1,0 0 1,1-1-1,-1 1 0,0-1 1,1-1-1,-1 1 1,1-1-1,0 0 0,-1 0 1,1 0-1,0-1 1,6 0-1,-2-1 30,0 0 1,-1-1-1,1 0 1,-1 0-1,0-1 1,1 0-1,-1-1 0,9-5 1,-8 3-333,1 0 0,-2 0 0,1-1 0,-1 0 1,0-1-1,0 0 0,-1 0 0,0-1 0,0 0 0,-1-1 0,0 1 1,-1-1-1,0-1 0,6-13 0,-9 10-2417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3:2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110 298 12675,'-12'8'1035,"1"0"0,0 1 0,-11 11 1,21-20-1006,1 1 1,0-1-1,0 0 1,0 0-1,-1 1 0,1-1 1,0 0-1,0 0 1,0 1-1,0-1 1,0 0-1,0 1 1,0-1-1,0 0 1,0 0-1,0 1 1,0-1-1,0 0 1,0 1-1,0-1 1,0 0-1,0 1 1,0-1-1,0 0 1,0 0-1,0 1 1,0-1-1,0 0 1,0 1-1,1-1 0,-1 0 1,0 0-1,0 1 1,0-1-1,1 0 1,-1 0-1,0 0 1,1 1-1,15 5 587,23-3 73,-21-3-404,0 0 0,29-6 0,-40 5-253,-1 0 0,0-1 0,0 0 0,0 0 0,0 0 0,0-1 0,0 0 0,-1 0 1,1 0-1,-1-1 0,5-3 0,-9 6-11,0 0 1,-1 0-1,1 0 1,-1 0-1,1 0 1,-1 0-1,1 0 1,-1 0-1,0 0 1,1 0-1,-1 0 1,0-1-1,0 1 1,0 0-1,0 0 1,0 0-1,0 0 1,0 0-1,0 0 1,0 0-1,-1 0 1,1-1-1,0 1 1,-1 0-1,1 0 1,-1 0-1,1 0 1,-1 0-1,1 1 1,-2-3 0,-23-26 892,3 9-227,-1 1 0,-32-19 0,36 26-462,1 0 0,0-2 0,1 0 0,0-1 0,-21-24 0,37 37-213,-1 1 0,1-1 1,0 0-1,-1 0 0,1 1 1,0-1-1,0 0 0,0 0 1,0 0-1,1 0 0,-1 0 0,0-1 1,1 1-1,0 0 0,-1 0 1,1 0-1,0 0 0,0-1 1,0 1-1,0 0 0,1-4 0,0 4-9,1 0 0,-1 0-1,0 1 1,1-1 0,-1 1-1,0-1 1,1 1-1,0 0 1,-1 0 0,1-1-1,0 1 1,0 0 0,0 0-1,-1 1 1,1-1 0,0 0-1,0 1 1,3-1-1,7-2-164,1 1 0,-1 1 0,1 1 0,-1-1 0,25 4-1,13 7-1257,-13 7-974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3:2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213 155 10458,'-60'56'4394,"37"-33"-3713,2 1-1,0 1 1,-26 42-1,42-59-585,0 0-1,0 0 0,1 1 0,0 0 0,1 0 0,-1 0 0,2 0 0,-1 0 0,1 1 1,1-1-1,0 1 0,0-1 0,1 1 0,0 0 0,0-1 0,1 1 0,1-1 0,0 1 0,0-1 1,0 0-1,1 0 0,1 0 0,0 0 0,0 0 0,0-1 0,1 1 0,1-1 0,-1 0 1,12 11-1,-1-2-38,2-1 0,0 0 0,0-2 0,1 0 0,1-1 0,1-1 0,22 10-1,-12-9-37,0-1-1,1-2 1,1-1-1,50 8 1,-35-12-52,0-1 0,0-3 0,0-2 0,0-2-1,0-2 1,0-2 0,48-13 0,-73 14 22,0-2-1,-1 0 1,1-1-1,-2-1 0,1-1 1,-1-1-1,24-19 1,-36 25 23,-1-1 0,-1 0 0,1 0 1,-1-1-1,-1 0 0,1 0 0,-1 0 1,-1-1-1,0 0 0,0 0 0,0-1 1,-1 1-1,-1-1 0,0 0 0,0 0 1,-1 0-1,0 0 0,0 0 0,-1-14 0,-2 3 110,-1 0-1,-1 1 0,-1-1 1,-1 1-1,0 0 1,-2 0-1,0 0 0,-2 1 1,0 0-1,0 1 0,-17-22 1,10 17 98,-1 1 1,-1 0-1,0 1 1,-2 2-1,0 0 1,-2 1 0,-42-28-1,49 38-89,0 0 0,-1 1 0,0 0 0,0 2-1,0-1 1,-1 2 0,0 1 0,0 0 0,0 1 0,0 0 0,0 2 0,0 0-1,-1 1 1,-32 6 0,35-4-131,0 1-1,0 0 1,0 2-1,1-1 0,0 2 1,0 0-1,0 0 1,1 1-1,0 1 1,1 0-1,0 1 1,0 1-1,1-1 1,1 2-1,0-1 0,-10 16 1,-6 13-1197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53 189 15835,'-10'38'5810,"2"-64"-4650,-3-8-456,1-10-360,3 2-168,2 9-584,4 5-296,7 19-1096,-1-1-729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0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619 107 14483,'40'-88'5253,"-40"88"-5185,0-1 0,1 1 0,-1 0 0,0-1-1,1 1 1,-1-1 0,0 1 0,0-1 0,0 1 0,1-1 0,-1 1-1,0 0 1,0-1 0,0 1 0,0-1 0,0 1 0,0-1-1,0 1 1,0-1 0,0 1 0,0-1 0,0 1 0,0-1 0,0 1-1,0-1 1,-1 1 0,1-1 0,0 1 0,0-1 0,-1 1-1,1-1 1,0 1 0,0 0 0,-1-1 0,1 1 0,0 0 0,-1-1-1,1 1 1,-1 0 0,1-1 0,0 1 0,-1 0 0,-17 3 1221,15-2-959,-13 5 104,1 1-1,1 1 0,-1 0 0,1 1 1,0 0-1,-24 23 0,1-2-65,-372 265 379,351-249-635,56-45-140,0 1 6,9 4-312,240 113 673,-136-70-270,-3 5-1,125 83 1,-232-136-114,-1-1 1,0 0-1,0 0 0,0 1 0,1-1 1,-1 0-1,0 0 0,0 0 0,0 1 0,1-1 1,-1 0-1,0 0 0,0 0 0,1 0 1,-1 1-1,0-1 0,1 0 0,-1 0 1,0 0-1,0 0 0,1 0 0,-1 0 1,0 0-1,1 0 0,-1 0 0,0 0 0,1 0 1,-1 0-1,0 0 0,0 0 0,1 0 1,-1 0-1,0 0 0,1-1 0,-1 1 1,-1-10-2178,1 8 2026,-6-19-2680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0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14595,'-8'0'5889,"-12"1"-3608,30 4-1121,6 0-56,38 3-231,26-5-225,43-1-208,14-2-128,1 0-216,-8 3-88,-38-8-184,-14 2-224,-29 1-705,-21-4-367,-33 14-328,-13 3-121,-26 2-95,-13 4-401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0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9834,'39'0'8710,"-4"2"-3425,30 2-1901,88 2-2900,13-10 561,279 7-948,-439-3-1231,-9 0 198,-20-2-563,-36-1-1533,23 3-290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1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163 324 18580,'-10'99'6937,"5"-115"-5536,-8-15-473,-10-27-944,-4-17-512,-7-13-840,6 5-681,5 12-928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1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17508,'22'-8'6921,"12"-8"-4728,19-2-1073,11 3-160,9 9-488,7 7-360,-4 9-968,-6 1-600,-18 7-1521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0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12379,'42'86'5273,"-38"-74"-2713,-4-8-487,1-8-217,-1-13-151,-1-28-457,-1-14-304,-11-11-648,3 7-200,2 26-712,0 11-464,5 18-1641,4 3 17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93 14979,'-30'-58'4984,"30"58"-4902,-1-1-1,1 0 1,0 0 0,0 0 0,-1 0 0,1 0-1,0 0 1,0 1 0,0-1 0,0 0-1,0 0 1,0 0 0,0 0 0,0 0 0,0 0-1,1 0 1,-1 0 0,0 1 0,1-1-1,-1 0 1,0 0 0,1 0 0,-1 0 0,1 1-1,-1-1 1,1 0 0,-1 1 0,1-1-1,0 0 1,-1 1 0,1-1 0,0 1 0,0-1-1,-1 1 1,1-1 0,0 1 0,1-1-1,27-4 962,-25 4-972,0 2-1,0-1 1,0 0 0,0 1-1,0 0 1,0 0 0,-1 0-1,1 0 1,0 1 0,0 0-1,-1-1 1,1 1-1,-1 1 1,0-1 0,1 0-1,-1 1 1,0-1 0,0 1-1,-1 0 1,1 0 0,-1 0-1,1 1 1,-1-1-1,0 1 1,0-1 0,0 1-1,2 6 1,-3-4-57,0 0 1,0 0-1,0 0 0,0 0 0,-1-1 0,0 1 1,-1 0-1,1 0 0,-1 0 0,0 0 1,0 0-1,-1-1 0,0 1 0,0 0 1,0-1-1,-1 0 0,1 1 0,-6 5 1,3-3 10,-1-1 0,0-1 0,-14 12-1,-14 18 107,33-36-141,1 1 0,0-1 0,0 1 0,0 0 0,0-1 0,0 1-1,0 0 1,1-1 0,-1 1 0,0-1 0,0 1 0,0 0 0,0-1-1,1 1 1,-1-1 0,0 1 0,1-1 0,-1 1 0,0-1 0,1 1 0,-1-1-1,1 1 1,-1-1 0,1 0 0,-1 1 0,1-1 0,-1 1 0,1-1 0,-1 0-1,1 0 1,-1 1 0,1-1 0,0 0 0,-1 0 0,2 1 0,32 13-458,-24-10 292,9 3-166,1 0 0,0-2 1,0 0-1,0-1 0,0-1 0,0-1 0,1-1 0,-1-1 0,1 0 1,-1-2-1,35-7 0,-2-2-220,-19 3 327,1 1 1,-1 1-1,1 2 1,37 1 0,-63 3 290,0 1 1,0 0 0,0 0 0,-1 1 0,1 0 0,0 0 0,-1 1 0,0 0 0,1 1 0,-1 0 0,0 0 0,-1 1 0,1 0 0,-1 0 0,0 0-1,0 1 1,-1 0 0,1 1 0,-2-1 0,11 16 0,-11-15 135,-1 0 0,0 0 0,-1 0 0,1 1 0,-1 0 0,3 15 1,-5-21-136,-1-1 1,0 1 0,0-1 0,0 1-1,1 0 1,-2-1 0,1 1 0,0-1-1,0 1 1,0 0 0,-1-1 0,1 1-1,-1-1 1,1 1 0,-1-1 0,0 1-1,0-1 1,1 1 0,-1-1 0,0 0-1,0 1 1,0-1 0,0 0 0,-1 0-1,1 0 1,0 0 0,0 0 0,-1 0-1,1 0 1,-1 0 0,1-1 0,-1 1-1,1 0 1,-1-1 0,1 1 0,-1-1-1,1 0 1,-1 1 0,0-1 0,1 0 0,-3 0-1,-2 0 71,0 0-1,0 0 0,1-1 0,-1 0 0,0 0 1,1 0-1,-1-1 0,1 0 0,-1 0 1,1 0-1,0-1 0,-1 1 0,1-1 1,1 0-1,-1-1 0,-5-5 0,-7-5 87,1-2 0,-25-32 0,29 33-167,2 1 1,0-1-1,0-1 1,1 0-1,1 0 1,-8-26-1,14 39-60,1-1 1,1 1-1,-1-1 1,0 1-1,1-1 0,0 0 1,-1 1-1,1-1 1,1 0-1,-1 1 0,1-1 1,-1 0-1,1 1 1,2-6-1,-2 6-47,1 1 0,-1 0 0,1 0 0,0 0-1,-1 0 1,1 1 0,0-1 0,0 0 0,0 1 0,0-1 0,0 1 0,1 0 0,-1-1 0,0 1 0,1 0-1,-1 1 1,0-1 0,1 0 0,-1 1 0,1-1 0,4 1 0,0-1-298,1 1 1,0 0-1,-1 0 0,14 3 1,35 11-2037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49 225 16708,'39'26'6401,"-53"-63"-4329,-9-19-1768,2-4-80,1 5-504,14 27-512,2 14-1536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38 113 17372,'-37'-91'6305,"56"79"-4857,12 4-751,14 7-305,3 1 56,-11 11-216,-6 2-64,-20 15-88,-14 6-64,-25 5-8,-11-2-40,-8-6-24,0-15 0,19-9-256,11-6-336,17-14-1089,24 4-567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56 201 18124,'-12'26'6553,"-1"-76"-5384,2 1-473,1 3-312,4 9-264,2 14-1072,4 2-801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59 11458,'-7'-35'4324,"7"34"-4185,0 1 1,0-1-1,0 0 1,0 0-1,0 1 0,1-1 1,-1 1-1,0-1 0,0 0 1,1 1-1,-1-1 1,0 0-1,1 1 0,-1-1 1,0 1-1,1-1 0,-1 1 1,1-1-1,-1 1 1,1-1-1,-1 1 0,1-1 1,-1 1-1,1 0 0,-1-1 1,1 1-1,0 0 1,0-1-1,18-4 656,-17 5-479,0-1-221,0 1 0,1-1 0,-1 1 0,0-1 0,0 1 0,1 0-1,-1 0 1,0 0 0,0 1 0,1-1 0,-1 0 0,0 1 0,0-1 0,0 1 0,0 0 0,0 0-1,0 0 1,0 0 0,0 0 0,0 0 0,0 0 0,0 1 0,0-1 0,-1 1 0,3 2 0,-2-1-49,-1-1 0,0 0 1,-1 1-1,1-1 1,0 1-1,-1-1 1,1 1-1,-1-1 0,0 1 1,0-1-1,0 1 1,0-1-1,0 1 1,0 0-1,-1-1 1,0 1-1,1-1 0,-1 0 1,0 1-1,0-1 1,0 0-1,-3 4 1,1 1 3,-1-1 1,-1 0 0,1 0 0,-1 0 0,0-1 0,0 0 0,-1 0-1,-9 7 1,-2 2 65,8-8-71,9-6-47,0 0-1,0 0 0,0 0 1,0 0-1,0 0 0,0 0 1,0 0-1,0 0 0,0 0 1,0 0-1,0 0 0,0 0 1,0 1-1,0-1 0,0 0 1,0 0-1,1 0 0,-1 0 1,0 0-1,0 0 0,0 0 1,0 0-1,0 0 1,0 0-1,0 0 0,0 0 1,0 0-1,0 0 0,0 0 1,0 0-1,0 0 0,0 0 1,0 1-1,0-1 0,0 0 1,0 0-1,0 0 0,0 0 1,0 0-1,0 0 0,0 0 1,0 0-1,-1 0 0,22 8-124,-7 0 116,-4-2-72,0-1 0,0 0-1,1-1 1,-1 0-1,1 0 1,0-1 0,0-1-1,0 0 1,1 0 0,11 0-1,-19-3 49,51 0-420,87 8 1,-80-6 413,-49-2 116,-1 1 0,1 0 0,0 1 0,22 6 2032,-44-5-1005,-18 1-531,16-4-468,1 0 0,-1 0 0,0-1 0,1 0 0,-12-4 0,20 5-88,0 1 0,0-1 0,0 0 1,-1 0-1,1 0 0,0 0 0,0 0 1,0 0-1,1 0 0,-1-1 0,0 1 0,0-1 1,1 1-1,-1-1 0,1 0 0,-1 1 0,1-1 1,0 0-1,0 0 0,-1 0 0,1 0 1,1 0-1,-1-1 0,0 1 0,0 0 0,1 0 1,0 0-1,-1-1 0,1 1 0,0 0 0,0 0 1,0-1-1,0 1 0,0 0 0,1 0 1,0-5-1,1 4-64,-1-1 0,1 1-1,0 0 1,0 0 0,0-1 0,0 1 0,1 1 0,-1-1 0,1 0 0,-1 1 0,1-1 0,0 1 0,0 0 0,0 0 0,1 0 0,-1 0-1,0 0 1,1 1 0,-1-1 0,1 1 0,-1 0 0,1 0 0,0 1 0,-1-1 0,1 1 0,0 0 0,-1-1 0,1 2 0,0-1 0,0 0 0,-1 1-1,1 0 1,0 0 0,-1 0 0,1 0 0,-1 0 0,1 1 0,2 1 0,19 16-1915,3 5-1266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72 109 13595,'-49'-55'5137,"69"35"-3465,19 3-599,0 2 71,-2 13-112,-5 2-360,-20 5-440,-4 8 80,-13 15 128,-13 6 41,-16 7-65,-5 1-136,-6-15-288,9-5-72,15-13-184,9-5-545,27-4-1063,6-7-512</inkml:trace>
  <inkml:trace contextRef="#ctx0" brushRef="#br0" timeOffset="1">813 194 12131,'-2'13'5017,"-14"14"-2641,-3 4-399,-22-3-49,-11-7-48,-10-11-279,-6-9-273,5-18-408,11-10-136,24-10-400,17-5-111,28 4-233,14 8-80,20 12-265,10 16-231,1 20-1032,-5 11-929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 13827,'4'-2'6883,"-2"10"-3412,-6 24-3237,-2 0 0,0-1 0,-3 1 0,-16 41 0,2-17-349,-48 81 0,58-114 109,14-23 3,-1 0 0,0 0 0,0 0 0,0-1 0,1 1 0,-1 0 0,0 0 1,0 0-1,0 0 0,1 0 0,-1 0 0,0 0 0,0 0 0,0 0 0,0 0 0,1 0 0,-1 0 1,0 0-1,0 0 0,0 1 0,1-1 0,-1 0 0,0 0 0,0 0 0,0 0 0,0 0 0,1 0 1,-1 0-1,0 0 0,0 1 0,0-1 0,0 0 0,0 0 0,0 0 0,1 0 0,-1 1 0,0-1 1,0 0-1,0 0 0,0 0 0,0 0 0,0 1 0,0-1 0,0 0 0,0 0 0,0 0 0,0 1 1,0-1-1,0 0 0,0 0 0,0 0 0,0 1 0,0-1 0,0 0 0,1 0-5,139-49-270,-119 43 289,1 2-1,-1 1 0,1 0 1,43 1-1,91 13-781,-151-11 610,1 0 0,-1-1-1,0 1 1,0-1 0,1-1-1,-1 1 1,0-1 0,0 1-1,0-2 1,0 1 0,0 0-1,-1-1 1,1 0 0,-1 0-1,0 0 1,0-1 0,0 0-1,0 1 1,4-6 0,6-8-371,-1-1 1,-1-1-1,13-23 0,-20 31 443,1 1 97,16-34-82,-15 15 2937,-3 65 260,-2-25-3124,1-1 0,0 0 1,1 0-1,10 19 0,-10-23-6,0 0 0,0-1 0,1 0 0,0 1 0,0-2 0,1 1 0,-1-1-1,1 1 1,0-1 0,0-1 0,0 1 0,1-1 0,-1-1 0,1 1 0,0-1 0,-1 0 0,1 0 0,0-1 0,13 1 0,-5-1-76,-1 0 0,1-1-1,-1-1 1,1 0 0,-1-1 0,0-1 0,1 0 0,17-7-1,-27 9-202,1-1 0,-1 0 0,1 0 0,-1-1 0,0 1 0,0-1 0,0 0 0,-1-1 0,1 1 0,-1-1 0,0 0 0,0 0 0,7-9 0,-5-6-2536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49 10234,'20'-3'5049,"30"-7"-592,14 4-3032,9-1-625,-5-3-120,-14 9-472,-10-6-88,-18 4-392,-7 1-552,-16 2-1129</inkml:trace>
  <inkml:trace contextRef="#ctx0" brushRef="#br0" timeOffset="1">2 343 14275,'-2'0'6017,"10"0"-3520,15-1-801,26-9-864,21-2-159,6-9-145,2-1-520,-11 4-1481,-9-2-887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209 379 15715,'117'49'5722,"-114"-72"-4562,-1-1-296,-6-5-128,-5-9-216,-6-9-504,-3 3-352,0 7-1032,0 1-544</inkml:trace>
  <inkml:trace contextRef="#ctx0" brushRef="#br0" timeOffset="1">1 19 14547,'22'-4'5809,"17"1"-3648,20 5-1241,8-2-104,4 0-464,-4 0-352,-10-7-960,-2 6-568,-14-4-1569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39 11626,'22'-13'1466,"-17"10"-1149,-1 0-1,1 0 0,0 1 0,0-1 0,0 1 1,1 0-1,-1 0 0,1 1 0,-1 0 1,1 0-1,-1 0 0,1 0 0,-1 1 0,1 0 1,7 1-1,0 1 68,0 1-1,-1 0 1,1 1 0,-1 0 0,0 1-1,0 1 1,0 0 0,-1 0 0,1 1-1,19 16 1,-26-18-234,0-1 1,-1 1-1,1-1 0,-1 1 1,0 1-1,0-1 0,-1 1 0,1-1 1,-1 1-1,0 0 0,-1 0 1,1 0-1,-1 1 0,-1-1 1,1 0-1,-1 1 0,0-1 0,-1 1 1,1 0-1,-1-1 0,0 1 1,-1-1-1,-2 11 0,1-9-28,-1 0-1,0 0 1,0 0 0,-1-1-1,1 1 1,-2-1-1,1 0 1,-1-1-1,0 1 1,-1-1 0,0 0-1,0 0 1,0 0-1,0-1 1,-1 0-1,0 0 1,0-1 0,0 0-1,-1 0 1,1-1-1,-1 0 1,0 0-1,-16 3 1,14-3-24,0-2 0,-1 1 0,1-1 0,-1-1 0,1 0 0,0 0 0,-1-1 0,1 0 0,0-1 0,-1 0 0,1-1 0,0 0 0,1 0-1,-1-1 1,1-1 0,-1 0 0,1 0 0,0 0 0,-7-8 0,6 4-20,0 0 1,1-1-1,1 0 0,-1 0 0,-8-17 0,15 25-82,0-1 0,0 0 0,1 0-1,-1 0 1,1 0 0,-1 0 0,1 0-1,0-1 1,0 1 0,1 0 0,-1-1-1,1 1 1,0 0 0,-1-1 0,1 1-1,1-1 1,-1 1 0,0 0 0,1-1-1,0 1 1,0 0 0,0 0 0,0-1 0,0 1-1,3-4 1,-1 5-187,-1 0-1,0 1 1,1 0 0,0-1-1,-1 1 1,1 0 0,0 0-1,-1 0 1,1 0 0,0 1-1,0-1 1,0 1 0,0 0-1,0 0 1,-1 0 0,1 0-1,0 0 1,4 1 0,25 10-5201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5:2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125 407 7698,'-6'33'1728,"-4"10"-582,5-38 1693,-3-18 3286,-30-88-2334,-18-56-534,56 156-3227,0 0-1,-1 0 0,1 1 0,0-1 0,0 0 1,-1 0-1,1 1 0,0-1 0,0 0 1,0 0-1,0 0 0,0 1 0,0-1 0,0 0 1,0 0-1,1 0 0,-1 1 0,0-1 0,0 0 1,1 0-1,-1 1 0,0-1 0,1 0 1,-1 0-1,1 1 0,-1-1 0,1 1 0,-1-1 1,1 0-1,-1 1 0,1-1 0,0 1 0,-1-1 1,1 1-1,0 0 0,-1-1 0,1 1 1,0 0-1,0-1 0,-1 1 0,1 0 0,0 0 1,0-1-1,0 1 0,-1 0 0,1 0 0,0 0 1,0 0-1,0 0 0,-1 0 0,1 1 1,0-1-1,0 0 0,0 1 0,10 0-61,1 2-1,-2-1 0,16 7 1,-12-4 117,202 71-184,-43-13-186,-172-62 288,-1-1 0,0 0 1,1 0-1,-1 1 0,0-1 1,0 0-1,1 0 0,-1 0 0,0 1 1,1-1-1,-1 0 0,1 0 0,-1 0 1,0 0-1,1 0 0,-1 0 1,0 0-1,1 0 0,-1 0 0,0 0 1,1 0-1,-1 0 0,1 0 0,-1 0 1,0 0-1,1 0 0,-1-1 1,0 1-1,1 0 0,-1 0 0,0 0 1,1 0-1,-1-1 0,0 1 0,0 0 1,1 0-1,-1-1 0,0 1 1,-7-16 334,-30-25 477,30 33-664,-111-102 1528,41 40-871,76 69-801,-2-2 23,0 0-1,0 0 0,0 0 1,0-1-1,0 1 1,1-1-1,-4-5 0,6 8-51,0 0-1,0 0 0,-1-1 1,1 1-1,0 0 0,0 0 1,0 0-1,0 0 0,1 0 0,-1 0 1,0 0-1,0 0 0,1 0 1,-1 0-1,0 0 0,1 0 1,-1 0-1,1 0 0,-1 0 1,1 0-1,0 0 0,-1 0 1,1 1-1,0-1 0,0 0 1,-1 0-1,1 1 0,0-1 0,0 0 1,0 1-1,0-1 0,0 1 1,0 0-1,0-1 0,0 1 1,0 0-1,2-1 0,18-7-1445,1 1-1,31-5 0,9 0-3165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20 226 11530,'36'38'9867,"-42"-51"-7987,1-4-320,-2-1-527,2-1-305,4-2-416,-6-2-200,4-1-560,0-4-473,-2 0-1087,2-1-536,-2 3-401,0 8-1000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9826,'-36'17'8865,"36"-17"-8792,10 4 1422,10 1-683,131 9 1455,-98-11-2176,-47-3-121,1 0 0,-1 0 0,0-1 0,0 0 0,6-1 0,18-3-650,-29 5 690,0 1 1,0-1-1,0 1 1,-1-1-1,1 0 1,0 1-1,0 0 1,0-1-1,0 1 1,-1-1-1,1 1 1,0 0-1,0 0 1,-1-1-1,1 1 1,-1 0-1,1 0 1,-1 0-1,1 0 1,0 1-1,10 25 339,-8-20-213,1 5 86,1 0-1,0-1 0,1 0 0,13 19 1,-15-26-148,0 0 0,0 0 1,0-1-1,0 1 0,0-1 1,1 0-1,-1 0 0,1-1 1,0 1-1,0-1 0,0 0 1,0-1-1,9 3 0,-8-3-52,0 0-1,-1 0 1,1 0-1,0-1 0,0 0 1,-1 0-1,1-1 0,0 0 1,-1 0-1,1 0 0,-1 0 1,1-1-1,-1 0 1,1 0-1,8-6 0,-7 4-708,-1 0-1,0-1 1,0 1 0,-1-2-1,1 1 1,8-11-1,5-1-1659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49 14419,'-57'-48'5449,"81"51"-3944,9-2-513,6 3-400,-5-1-232,-8-5-472,-2 1-224,-14 1-808,-2 6-457</inkml:trace>
  <inkml:trace contextRef="#ctx0" brushRef="#br0" timeOffset="1">1 137 13403,'16'2'5481,"10"-1"-3112,10-1-1649,6 0-152,-2-6-448,4 3-576,-11-2-1393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57 10922,'-19'-49'3917,"19"49"-3866,0 0 0,0 0-1,0-1 1,0 1 0,0 0-1,0-1 1,0 1 0,0 0-1,0-1 1,0 1 0,0 0 0,1-1-1,-1 1 1,0 0 0,0 0-1,0-1 1,0 1 0,1 0-1,-1 0 1,0-1 0,0 1 0,1 0-1,-1 0 1,0 0 0,0-1-1,1 1 1,-1 0 0,0 0-1,1 0 1,-1 0 0,0 0 0,0 0-1,1 0 1,-1 0 0,0 0-1,1 0 1,-1 0 0,20 2 925,-19-2-900,1 0-1,-1 1 0,1-1 0,-1 1 0,0-1 0,1 1 0,-1 0 0,0-1 1,1 1-1,-1 0 0,0 0 0,0 0 0,1 0 0,-1 0 0,0 0 0,0 0 1,0 1-1,0-1 0,-1 0 0,1 0 0,0 1 0,0-1 0,0 3 1,-2 0 20,0 0 1,0 0 0,0 0 0,-1 0 0,0 0 0,1 0 0,-1 0 0,-1-1-1,1 1 1,0-1 0,-1 1 0,0-1 0,0 0 0,-3 3 0,-49 41 547,-2-8 123,53-37-601,0 1 1,-1-1-1,1 0 0,-1 0 0,1 0 1,-1-1-1,0 0 0,0 0 0,0 0 1,0 0-1,-6-1 0,10-1 608,11-1-488,19 3-256,-15 4-55,0 1 1,0 0-1,-1 1 1,0 0-1,-1 1 0,23 18 1,15 11-706,-47-36 565,0 1 1,-1-1-1,1 0 0,0 0 0,0 0 0,0 0 0,0-1 0,0 1 0,0-1 1,0 1-1,0-1 0,0 0 0,0 0 0,0-1 0,0 1 0,0-1 1,0 1-1,0-1 0,-1 0 0,1 0 0,0 0 0,0 0 0,0-1 1,-1 1-1,1-1 0,-1 0 0,1 1 0,2-4 0,-3 0-1703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38 13179,'-108'-37'5161,"113"38"-3241,8 4-639,13-2-513,2 4-168,6 3-768,-5-6-464,1-4-1121,-3-4-1239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14483,'36'29'6033,"-47"-56"-3120,3-8-1305,8-12-799,0 5-153,6 8-528,2 10-312,-1 22-1033,-1 10-583,7 16-2161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131 101 10082,'6'3'715,"22"15"2641,-27-17-3207,0-1 1,-1 1 0,1 0 0,0-1 0,-1 1-1,1 0 1,-1-1 0,1 1 0,-1 0 0,0 0 0,1-1-1,-1 1 1,0 0 0,1 0 0,-1 0 0,0 0-1,0 0 1,0-1 0,0 1 0,0 0 0,0 0 0,0 0-1,0 0 1,0 0 0,0-1 0,0 1 0,0 0-1,-1 0 1,1 0 0,0 0 0,-1-1 0,1 1 0,0 0-1,-2 1 1,-1 1 152,0 0 0,0 0 0,-1 0 0,1 0 0,-1 0 1,1-1-1,-1 0 0,0 0 0,0 0 0,0 0 0,0-1 0,0 1 0,-1-1 0,1 0 0,0 0 0,-1-1 0,1 1 0,0-1 0,-1 0 0,1 0 1,-1-1-1,1 1 0,0-1 0,-8-2 0,8 2-247,1 1 1,0-1 0,0 0-1,0-1 1,0 1-1,0 0 1,0-1 0,0 0-1,1 0 1,-1 0 0,1 0-1,-1 0 1,1 0-1,-1 0 1,1-1 0,0 0-1,0 1 1,1-1-1,-1 0 1,0 0 0,1 0-1,0 0 1,-1 0-1,1 0 1,1 0 0,-1 0-1,0 0 1,1-1 0,-1 1-1,1 0 1,0 0-1,0-1 1,0 1 0,1-3-1,1-1-47,0 1 0,0 0 0,0 0 0,0 0 0,1 0 0,0 0 1,0 1-1,1 0 0,0-1 0,5-5 0,-7 9-26,0 0 1,-1 0 0,1 0 0,0 0 0,0 1-1,0-1 1,0 1 0,0-1 0,1 1 0,-1 0-1,0 0 1,1 0 0,-1 0 0,1 0-1,-1 1 1,1-1 0,-1 1 0,1-1 0,-1 1-1,1 0 1,-1 0 0,1 0 0,-1 1 0,1-1-1,-1 0 1,1 1 0,-1 0 0,4 1-1,0 1-211,-1 0-1,0 0 0,0 1 0,0 0 1,0 0-1,-1 0 0,1 0 0,-1 1 0,5 7 1,14 25-2000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15.3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1 205 12315,'9'81'4381,"-9"-81"-4342,0 0 1,0 0-1,0 0 1,0 0-1,0 0 1,0 0-1,0 0 1,1 0-1,-1 0 1,0 0-1,0 0 1,0 0-1,0 1 1,0-1-1,0 0 1,1 0-1,-1 0 1,0 0-1,0 0 1,0 0-1,0 0 1,0 0-1,0 0 1,1 0-1,-1 0 1,0-1 0,0 1-1,0 0 1,0 0-1,0 0 1,0 0-1,1 0 1,-1 0-1,0 0 1,0 0-1,0 0 1,0 0-1,0 0 1,0 0-1,0-1 1,0 1-1,0 0 1,1 0-1,-1 0 1,0 0-1,0 0 1,0 0-1,0 0 1,0-1-1,0 1 1,0 0-1,0 0 1,0 0-1,0 0 1,0 0-1,0 0 1,0-1 0,0 1-1,0 0 1,0 0-1,0 0 1,10-18 1255,9-23 95,6-13 841,61-98 1,-85 151-2175,-1 0 0,0 0 0,1 0 0,-1 0 0,1 0 0,0 0 0,-1 0 0,1 0 1,0 0-1,-1 1 0,1-1 0,0 0 0,0 0 0,0 1 0,0-1 0,-1 0 0,1 1 0,0-1 1,0 1-1,0-1 0,2 0 0,-2 3-21,-1 0 0,1 0 0,0 0 1,0 0-1,-1-1 0,1 1 0,-1 0 0,0 0 1,1 0-1,-1 0 0,0 0 0,0 0 0,-1 3 1,2 69-287,-1-44-1025,0 0 1,2 1-1,10 52 1,-3-44-1479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37 107 9074,'-33'40'3855,"33"-40"-3771,-1 0-1,1 0 1,0 0 0,0 0-1,-1 0 1,1 1-1,0-1 1,0 0-1,0 0 1,0 0-1,-1 0 1,1 1-1,0-1 1,0 0-1,0 0 1,0 0-1,0 1 1,0-1 0,-1 0-1,1 0 1,0 1-1,0-1 1,0 0-1,0 0 1,0 1-1,0-1 1,0 0-1,0 0 1,0 1-1,0-1 1,0 0-1,0 0 1,0 1-1,0-1 1,1 0 0,-1 0-1,0 0 1,0 1-1,0-1 1,0 0-1,0 0 1,0 1-1,1-1 1,-1 0-1,0 0 1,0 0-1,1 0 54,-1 0 0,0 0 0,0 0-1,1 0 1,-1 0 0,0 0 0,0 0 0,1 0-1,-1 0 1,0 0 0,0-1 0,1 1-1,-1 0 1,0 0 0,0 0 0,0 0-1,1-1 1,-1 1 0,0 0 0,0 0 0,0-1-1,0 1 1,1 0 0,-1 0 0,0-1-1,0 1 1,0 0 0,0 0 0,0-1 0,0 1-1,0 0 1,0 0 0,0-1 0,0 1-1,0 0 1,0-1 0,0 1 0,1-16 582,0 1 0,0-1 1,2 1-1,0 0 0,7-20 0,-10 33-685,0 0-1,1 0 0,-1 1 1,1-1-1,0 0 0,-1 1 1,1-1-1,0 0 1,0 1-1,0-1 0,0 1 1,0-1-1,1 1 0,-1 0 1,0-1-1,1 1 0,-1 0 1,0 0-1,1 0 1,0 0-1,-1 0 0,1 1 1,-1-1-1,1 0 0,0 1 1,0-1-1,-1 1 1,1-1-1,0 1 0,0 0 1,0 0-1,-1 0 0,1 0 1,0 0-1,0 0 0,3 1 1,1 1-68,0 0 0,0 1 0,0 0 0,0 0 0,-1 0 0,1 0 0,-1 1 0,0 0 0,6 6 0,-10-9 18,0 0-1,0 0 1,0 0 0,0 0-1,0 0 1,1 0 0,-1 0-1,0 0 1,0-1-1,0 1 1,1 0 0,-1-1-1,0 1 1,1-1 0,-1 0-1,1 1 1,-1-1 0,0 0-1,3 0 1,-2-1-37,1 1 0,-1-1 0,0-1 0,-1 1 0,1 0 0,0 0 1,0-1-1,-1 1 0,1-1 0,0 1 0,-1-1 0,2-2 0,10-7-3283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43 139 12155,'-5'-2'9258,"-3"-11"-8386,-3-17-168,-7-34-416,24 45-264,9 15-736,-2-2-584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10018,'-1'25'9668,"-2"-3"-5843,-17 39-4329,14-47 1829,6-12-1275,-1 0 0,0 0 0,0 0 1,1 0-1,-1 0 0,1 0 0,0 0 0,0 0 0,0 1 1,0-1-1,0 0 0,0 0 0,0 0 0,1 0 0,-1 0 1,1 0-1,-1 0 0,1 0 0,0 0 0,0 0 1,1 3-1,0-3-14,0 1 0,1-1 1,-1 0-1,0 0 0,1 0 1,-1-1-1,1 1 0,-1 0 1,1-1-1,0 0 0,0 0 1,0 0-1,4 2 0,-2-2-109,1 0-1,-1 0 1,0 0 0,1-1-1,-1 0 1,0 0 0,1 0-1,-1 0 1,0-1 0,0 0-1,1 0 1,-1-1 0,0 1-1,0-1 1,0 0 0,8-5-1,-6 1-549,0-1 0,0 0 0,0-1 0,-1 1 0,10-17 0,-8 12-286,11-14-1817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3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39 12211,'-83'-39'5377,"97"41"-2329,6 1-1335,3-1-705,3-1-232,-2 4-352,0-5-280,-7 0-776,-9 0-504,-8-3-1225</inkml:trace>
  <inkml:trace contextRef="#ctx0" brushRef="#br0" timeOffset="1">1 81 12027,'5'4'5569,"11"2"-1928,3-6-2369,1-3-256,11 1-424,-4-4-216,-1 2-672,0 9-488,-11-5-1344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14587,'-4'11'5985,"-24"22"-3920,5 20-129,-11 32-511,-2 9-329,23 9-392,7-6-160,30-24-616,12-9-400,16-33-1216,5-17-1081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90 12467,'8'-89'5121,"-10"102"-3073,-1 8-183,5 10-313,-7 5-384,0-2-488,5-2-152,-5-9-256,18-7-95,13-9-153,6-6-72,16-9-217,-5-5-71,-7-3-464,-3 0-256,-12 4-536,-3-2-377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39 14819,'-24'-39'5641,"59"46"-4424,12-1-249,1-1-496,-5-1-424,-12-4-712,-10 0-448,-19-4-937,-12 1-2632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14475,'10'0'5513,"14"0"-3968,11 0-441,18-2-288,2-3-400,2 4-1128,-8-1-656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12971,'6'2'837,"1"-1"0,-1 0 1,1-1-1,-1 0 0,1 0 0,11-2 1,-8 1-718,1-2 1,-1 1 0,0-2 0,0 1 0,0-1-1,-1-1 1,1 0 0,-1 0 0,0-1 0,14-12-1,-21 17-85,0-1 0,0 1 0,-1-1-1,1 1 1,-1-1 0,0 0 0,1 1 0,-1-1-1,0 0 1,0 0 0,0 0 0,0 0-1,0 0 1,-1 0 0,1 0 0,-1 0 0,1 0-1,-1-1 1,0 1 0,1 0 0,-2-3 0,1 2 54,-1 1 1,0-1 0,0 0-1,0 0 1,0 1 0,-1-1 0,1 1-1,-1-1 1,1 1 0,-1-1 0,0 1-1,0 0 1,-4-4 0,-5-2 416,0 0 1,-1 0 0,1 1-1,-2 0 1,-17-6-1,29 12-466,0 1-1,-1 0 1,1-1-1,0 1 1,0-1-1,0 0 1,-1 1-1,1-1 1,0 0-1,0 0 0,0 0 1,0 0-1,0 1 1,0-2-1,-1-1 1,2 3-38,0-1 0,0 1 1,0 0-1,0-1 1,1 1-1,-1-1 0,0 1 1,0 0-1,0-1 0,1 1 1,-1 0-1,0-1 1,1 1-1,-1 0 0,0-1 1,0 1-1,1 0 0,-1-1 1,1 1-1,-1 0 1,0 0-1,1 0 0,-1-1 1,0 1-1,1 0 0,-1 0 1,1 0-1,-1 0 1,1 0-1,43-7-729,28 9-2399,-35 5 587</inkml:trace>
  <inkml:trace contextRef="#ctx0" brushRef="#br0" timeOffset="1">320 102 12819,'43'104'5857,"-44"-117"-2080,-2-8-1641,3-13-1048,0-4-255,-2 1-609,0 4-312,1 16-800,1 5-593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43 14195,'-4'-41'5585,"27"41"-3128,6-1-921,9 6-248,-2 3-319,-9 5-705,-9 1-16,-24 4 0,-16-1 16,-15 7-32,-8 4-96,-7-11-200,3-2-160,20-10-600,11-7-561,24 1-1175,12 1-737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15.7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50 15475,'-96'-49'6178,"99"49"-4074,8 1-792,12-1-559,18 5-497,17 2-1273,2 1-591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44 12835,'-12'-31'2779,"3"19"1453,5 28-3654,-1-1 0,-1 1 1,0-1-1,-1 0 0,-1-1 1,-12 18-1,9-15-376,0-1 1,-2 0-1,-23 24 1,46-46-315,0 0 0,0 1-1,0 0 1,1 1 0,0 0 0,0 1 0,0 0 0,0 1 0,13-2-1,0 3-937,50 2-1,9 0-920,-77-1 1864,9-2-79,0 2 1,25 1 0,-37 0 251,0-1 0,1 1 0,-1-1 0,0 1 0,0 0 0,0 0 0,0 0 0,0 0 0,0 1 0,0-1 0,0 1 0,-1 0 1,1 0-1,-1 0 0,1 0 0,-1 0 0,0 1 0,3 3 0,-4-6-18,-1 1 0,0-1 1,1 1-1,-1-1 1,0 1-1,1 0 1,-1-1-1,0 1 0,0 0 1,0-1-1,0 1 1,1 0-1,-1-1 0,0 1 1,0 0-1,0-1 1,0 1-1,0 0 1,-1-1-1,1 1 0,0 0 1,0-1-1,0 1 1,-1-1-1,1 1 1,0 0-1,0-1 0,-1 1 1,0 0-1,-19 11 1076,12-10-832,1-1 0,0 1 0,-1-1 0,-10 0 1,14-1-244,1 0 0,0 0 0,-1 0 0,1 0 0,0-1 0,-1 1 0,1-1 0,0 0 0,0 0 1,0 0-1,0 0 0,0-1 0,0 1 0,0-1 0,0 0 0,0 0 0,1 0 0,-1 0 1,1 0-1,-1 0 0,1-1 0,0 1 0,0-1 0,0 0 0,0 0 0,0 0 0,1 0 0,-1 0 1,1 0-1,0 0 0,0 0 0,0 0 0,0 0 0,1-1 0,0 1 0,-1 0 0,1-1 1,0 1-1,0 0 0,1-1 0,-1 1 0,1 0 0,-1-1 0,3-4 0,-3 5-146,1 0 0,0 0 0,0 0 0,0 0 0,0 0 0,0 1 0,1-1 0,-1 0 0,1 0 0,0 1 0,0-1 0,0 1 0,0-1 0,0 1 0,0 0 0,1 0 0,-1 0 0,1 0 0,-1 1 0,1-1 0,0 1 0,0-1-1,0 1 1,0 0 0,0 0 0,0 0 0,0 0 0,0 1 0,0-1 0,0 1 0,0 0 0,0 0 0,1 0 0,-1 0 0,0 1 0,0-1 0,0 1 0,0 0 0,0 0 0,0 0 0,0 0 0,0 0 0,0 1 0,-1-1 0,5 4 0,16 16-2080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13115,'8'4'989,"16"6"2777,-23-11-3669,-1 1-1,1 0 0,-1-1 1,1 1-1,0-1 0,-1 1 1,1-1-1,-1 1 1,1-1-1,-1 0 0,0 1 1,1-1-1,-1 0 0,1 1 1,-1-1-1,0 0 0,0 1 1,1-1-1,-1 0 1,0 0-1,0 1 0,0-1 1,0 0-1,0 0 0,0 1 1,0-1-1,0 0 0,0 0 1,0 1-1,-1-1 0,1-1 1,0-8 188,0 0 0,1 0 0,0 1 0,1-1 0,0 0 0,0 1 0,1-1 0,0 1 1,1 0-1,0 0 0,1 0 0,0 0 0,0 1 0,0 0 0,1 0 0,1 0 0,-1 1 0,1 0 0,1 0 0,12-9 0,-19 15-276,1 0-1,0 0 0,-1 0 1,1 0-1,0 0 0,-1 1 0,1-1 1,0 0-1,0 1 0,-1 0 0,1-1 1,0 1-1,0 0 0,0 0 1,0 0-1,0 0 0,-1 0 0,1 0 1,0 1-1,0-1 0,0 1 1,-1-1-1,4 2 0,-5-2-12,1 1 0,0-1 1,-1 1-1,1-1 0,0 1 0,-1 0 0,1-1 0,-1 1 0,1 0 1,-1-1-1,1 1 0,-1 0 0,0-1 0,1 1 0,-1 0 1,0 0-1,0 0 0,1-1 0,-1 1 0,0 0 0,0 1 0,0 0-13,0 0-1,-1 0 0,1 0 1,-1 0-1,1-1 0,-1 1 1,0 0-1,1 0 0,-1 0 1,0-1-1,0 1 0,0-1 1,-2 3-1,-9 9-34,-1 0 0,0-1 0,-22 17 0,-12 9 64,47-38-13,1 0 1,-1 0-1,0 0 0,0 0 0,0 0 1,0 0-1,0 0 0,1 0 1,-1 0-1,0 0 0,0 0 0,0 0 1,0 0-1,0 0 0,1 0 1,-1 1-1,0-1 0,0 0 0,0 0 1,0 0-1,0 0 0,0 0 1,0 0-1,1 0 0,-1 0 0,0 0 1,0 0-1,0 1 0,0-1 1,0 0-1,0 0 0,0 0 0,0 0 1,0 0-1,0 0 0,1 1 1,-1-1-1,0 0 0,0 0 0,0 0 1,0 0-1,0 0 0,0 1 0,0-1 1,0 0-1,0 0 0,0 0 1,0 0-1,0 0 0,0 1 0,-1-1 1,1 0-1,0 0 0,0 0 1,0 0-1,0 0 0,0 0 0,0 1 1,0-1-1,0 0 0,0 0 1,0 0-1,-1 0 0,1 0 0,0 0 1,0 0-1,22 0-374,-15 0 210,-1 0 0,1 0 0,-1 0 0,1 1-1,8 1 1,-8 2-2,1 0 0,0 1 0,-1-1-1,0 1 1,7 7 0,-9-8 150,0 1 1,0-1-1,0-1 0,0 1 1,1-1-1,-1 0 0,1 0 1,0 0-1,0-1 0,11 3 0,-15-5 53,0 0 0,0-1-1,0 1 1,0 0-1,0-1 1,1 1 0,-1-1-1,0 0 1,0 1-1,0-1 1,0 0-1,-1 0 1,1-1 0,0 1-1,0 0 1,-1 0-1,3-3 1,27-33 749,-20 22-481,32-39 1140,50-83 1,-93 136-1413,0 0 1,0 0-1,1 1 0,-1-1 1,0 0-1,1 0 1,-1 0-1,1 1 1,-1-1-1,1 0 0,-1 1 1,1-1-1,0 0 1,-1 1-1,1-1 0,0 1 1,-1-1-1,1 1 1,0-1-1,0 1 1,0-1-1,-1 1 0,1 0 1,0-1-1,0 1 1,0 0-1,0 0 0,1 0 1,-1 0 3,0 1 1,0 0 0,0 0-1,0 0 1,0 0 0,0 0-1,0 0 1,-1 0-1,1 0 1,0 0 0,-1 0-1,1 1 1,-1-1-1,1 0 1,-1 0 0,1 3-1,9 57 261,-10-59-320,2 10-332,0 0 0,0-1 0,1 1 0,6 15 0,-6-21-418,-1 1 1,2-1 0,-1 0-1,1 0 1,4 5 0,3 1-2488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15579,'13'1'6146,"18"1"-3586,-4 1-1176,30-4-479,-8-1-217,-5-1-1088,6 1-568,-27 4-1649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91 272 11923,'-13'6'1072,"8"-3"-634,0-1 1,0 1-1,0-1 0,0-1 1,-7 3-1,11-4-359,0 0-1,1 0 0,-1 0 1,0 0-1,1 0 0,-1 0 1,0 0-1,0 0 0,1 0 1,-1-1-1,0 1 0,1 0 1,-1 0-1,0-1 0,1 1 1,-1 0-1,0-1 0,1 1 1,-1-1-1,1 1 0,-1-1 1,0 1-1,1-1 0,-1 1 1,1-1-1,0 1 0,-1-1 1,1 0-1,0 1 0,-1-1 1,1 0-1,0 1 0,-1-1 1,1 0-1,0 0 0,0 1 1,0-1-1,0 0 0,0 0 1,0 1-1,0-1 0,0 0 1,0 0-1,-10-86 3650,6 57-2683,-2-52-1,6 79-1020,1-1-1,-1 1 1,1 0-1,0 0 0,0 0 1,0 0-1,1 0 1,-1 0-1,1 0 1,-1 0-1,1 0 0,0 1 1,0-1-1,0 1 1,0-1-1,1 1 0,-1 0 1,1 0-1,-1 0 1,1 0-1,0 0 1,0 1-1,0-1 0,0 1 1,0 0-1,0 0 1,0 0-1,0 0 0,0 0 1,5 0-1,1 0-4,0-1 0,0 1-1,0 1 1,0 0-1,0 0 1,0 1 0,0 0-1,0 0 1,14 5 0,-19-5-19,-1 0 0,0 1 0,0-1 0,0 1 1,0-1-1,0 1 0,0 0 0,-1 0 0,1 1 1,-1-1-1,3 3 0,-4-3-6,0-1 0,0 1 0,0-1 0,0 1 0,0-1-1,-1 1 1,1 0 0,-1-1 0,1 1 0,-1 0 0,0 0 0,1-1 0,-1 1 0,0 0 0,0 0-1,-1 2 1,0 0-1,0 0-1,0 0 1,-1 0 0,0 0-1,0 0 1,0 0-1,0 0 1,-1-1-1,1 1 1,-1-1 0,0 0-1,0 1 1,0-1-1,-1-1 1,-4 4-1,-3 3 123,-1-1-1,-1-1 0,-25 12 0,32-16-49,0-1-1,0 0 1,-1 0-1,1-1 0,-1 1 1,1-1-1,-1-1 1,1 1-1,-1-1 1,-12-1-1,25-5 963,7 1-966,-5 3-94,1 1 0,-1 0 0,1 0 0,0 1 0,-1 1 0,1-1 0,-1 1 0,1 1 0,9 2 0,8 4-924,40 19-1,-52-20 610,0-1 0,0 0 0,1-1 0,0 0-1,0-1 1,0-1 0,0 0 0,28 0 0,-34-3 389,-1-1 0,0 0 0,1 0 1,-1-1-1,0 0 0,0-1 0,0 0 0,12-6 1,-17 7 70,-1 1 1,1-1 0,0 0-1,-1 0 1,1 0 0,-1-1-1,0 1 1,0 0 0,0-1-1,0 1 1,0-1 0,-1 0 0,1 0-1,-1 0 1,1 0 0,-1 0-1,0 0 1,0 0 0,-1 0-1,1 0 1,-1 0 0,1 0-1,-1-1 1,0 1 0,-1-5 0,0-2 272,0 0 0,-2 0 1,1 0-1,-7-17 1,7 23-290,0 0-1,0 0 1,0 0 0,0 0-1,0 0 1,-1 0 0,0 1 0,0-1-1,0 1 1,0 0 0,0 0-1,-1 0 1,-4-2 0,8 4-111,-1 1-1,1 0 1,-1-1 0,0 1-1,1 0 1,-1 0 0,1-1 0,-1 1-1,0 0 1,1 0 0,-1 0 0,1 0-1,-1 0 1,0 0 0,1 0-1,-1 0 1,0 0 0,1 0 0,-1 1-1,1-1 1,-1 0 0,0 0-1,1 0 1,-1 1 0,1-1 0,-1 0-1,1 1 1,-1-1 0,1 0 0,-1 1-1,1-1 1,-1 1 0,0 0-1,1 0-129,-1 1-1,0-1 1,0 0-1,1 1 0,-1-1 1,1 1-1,-1 0 1,1-1-1,0 1 0,-1-1 1,1 1-1,0 0 1,0 1-1,6 26-2636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82 155 11042,'-74'41'3804,"74"-41"-3766,-1 0 1,1 0-1,0 0 1,-1 0-1,1 0 1,0 0-1,-1 1 1,1-1-1,0 0 1,-1 0-1,1 0 1,0 1-1,-1-1 1,1 0-1,0 0 1,0 1 0,-1-1-1,1 0 1,0 0-1,0 1 1,0-1-1,-1 0 1,1 1-1,0-1 1,0 0-1,0 1 1,0-1-1,0 1 1,0-1-1,-1 0 1,1 1-1,0-1 1,0 0-1,0 1 1,0-1-1,0 0 1,1 1-1,-1-1 1,0 1-1,0-1 1,0 0-1,0 1 1,0-1-1,0 0 1,1 1-1,-1-1 1,0 0-1,0 1 1,0-1-1,1 0 1,-1 0-1,1 1 1,18 6 941,-18-7-914,10 2 170,0-1 0,0 0 0,0-1-1,0 0 1,0 0 0,12-3 0,-19 3-176,-1-1 0,1 1 0,0-1 0,0 0 0,-1 0 0,1 0 0,0-1 0,-1 0 0,1 1 0,-1-1-1,0 0 1,0 0 0,0-1 0,0 1 0,0-1 0,0 1 0,0-1 0,-1 0 0,1 0 0,-1 0 0,3-6 0,-4 7 4,-1 0 1,0 0-1,1 0 0,-1 0 0,0 1 1,0-1-1,0 0 0,0 0 0,-1 0 0,1 0 1,0 0-1,-1 1 0,0-1 0,1 0 1,-1 0-1,0 1 0,0-1 0,0 0 0,0 1 1,0-1-1,0 1 0,0-1 0,0 1 1,-3-2-1,-38-29 930,39 30-919,-29-14 391,26 13-394,-1 1 0,1-2 1,0 1-1,0 0 0,0-1 0,0 0 1,1-1-1,0 1 0,-8-9 1,13 12-87,0 1 0,0-1 1,1 0-1,-1 0 1,0 1-1,0-1 0,1 0 1,-1 1-1,0-1 1,1 0-1,-1 1 0,0-1 1,1 0-1,-1 1 0,1-1 1,-1 1-1,1-1 1,0 1-1,-1-1 0,1 1 1,-1-1-1,1 1 1,0 0-1,-1-1 0,1 1 1,0 0-1,0-1 1,-1 1-1,1 0 0,0 0 1,0 0-1,-1 0 1,3 0-1,29-8-493,-12 5 62,1 0 1,-1 2-1,1 0 0,0 2 0,-1 0 1,1 1-1,-1 1 0,1 1 0,26 9 0,-42-11 529,-1 1 0,0 0 0,1 0 0,-1 0 0,0 1 0,-1-1 0,1 1 0,-1 0 0,1 0 0,-1 1 0,-1-1 0,1 0 0,0 1 0,-1 0 0,0-1 0,0 1 0,-1 0 0,1 0 0,1 11-1,-3-16-26,0 1 0,0 0-1,-1 0 1,1 0-1,0 0 1,0 0-1,-1 0 1,1 0-1,0-1 1,-1 1-1,1 0 1,-1 0-1,1 0 1,-1-1 0,1 1-1,-1 0 1,1-1-1,-1 1 1,0 0-1,1-1 1,-1 1-1,0-1 1,0 1-1,0-1 1,1 0-1,-1 1 1,0-1-1,0 0 1,0 1 0,0-1-1,0 0 1,0 0-1,1 0 1,-1 0-1,0 0 1,-1 0-1,-34 1 910,31-2-860,0-1 0,0 0 0,0 1 0,1-2 0,-1 1 0,1 0 0,-1-1 0,1 0-1,0 0 1,-6-6 0,8 8-94,1 0-1,0 0 1,0 0-1,0 0 1,0 0-1,0 0 1,0 0-1,0 0 1,0 0-1,1-1 1,-1 1-1,0 0 1,1 0-1,-1-1 0,1 1 1,-1-1-1,1 1 1,0 0-1,0-1 1,-1 1-1,1-1 1,0 1-1,0-1 1,1 1-1,-1-1 1,0 1-1,0 0 1,1-1-1,-1 1 1,0-1-1,1 1 1,0 0-1,-1-1 1,1 1-1,0 0 1,0 0-1,-1-1 1,1 1-1,0 0 1,0 0-1,2-1 1,-1 0-37,1 0 0,-1 1 0,1-1 0,-1 1 1,1 0-1,0 0 0,0 0 0,-1 0 1,1 0-1,0 0 0,0 1 0,0-1 1,0 1-1,0 0 0,0 0 0,0 0 1,0 0-1,0 1 0,-1-1 0,1 1 1,0 0-1,5 1 0,-3 0-294,-1 1 0,1-1 0,0 0 0,-1 1 0,1 0 0,-1 0 0,0 1 0,0-1-1,0 1 1,0 0 0,5 8 0,8 17-3588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13315,'10'10'1067,"6"2"2530,-16-30-530,-3 0-2164,2 11-758,1 0 1,-1 0-1,1 0 0,1 0 1,-1 0-1,1 0 1,0 0-1,1 0 0,0 0 1,0 0-1,0 0 1,1 1-1,0-1 0,0 1 1,1 0-1,-1 0 1,1 0-1,1 0 0,-1 0 1,1 1-1,0 0 1,0 0-1,1 1 0,0-1 1,-1 1-1,1 0 1,1 1-1,-1-1 1,0 1-1,11-3 0,-16 5-137,1 1-1,-1-1 0,1 1 0,-1 0 0,1-1 1,-1 1-1,1 0 0,-1 0 0,1 0 1,0 0-1,-1 0 0,1 0 0,-1 1 1,1-1-1,-1 0 0,1 1 0,-1-1 0,3 2 1,-3-1-4,0 0-1,0-1 1,0 1 0,0 0 0,-1 0 0,1 0 0,0 0 0,-1 0 0,1 0-1,-1 1 1,1-1 0,-1 0 0,1 0 0,-1 0 0,0 0 0,1 1-1,-1-1 1,0 2 0,0 2 0,0-1 0,-1 1 0,1-1 0,-1 0 0,0 1 0,0-1 0,-1 0 0,1 0 0,-1 1 0,0-1 0,0-1 0,-3 5 0,0-1 3,0 0-1,-1 0 1,0-1 0,0 0-1,0 0 1,-1 0 0,0-1-1,0 0 1,-14 7 0,73-19 402,70-10-2719,-96 14 326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17 174 9466,'-2'1'240,"1"0"0,0 1-1,-1-1 1,1 1 0,0-1 0,0 1-1,0-1 1,0 1 0,0 0 0,0 0 0,0-1-1,0 1 1,1 0 0,-1 0 0,1 0-1,0 0 1,-1 0 0,1 0 0,0 2 0,2-3 0,0 0 1,1 0-1,-1 0 1,0 0-1,1 0 1,-1-1-1,1 1 1,-1-1-1,1 0 1,-1 1-1,1-1 1,-1 0-1,1-1 1,-1 1 0,1 0-1,2-1 1,3 0-38,-1 1 0,1-1 0,-1 0 0,0-1 1,0 0-1,0 0 0,0 0 0,12-6 1,-18 7-171,1 0 0,-1 0 0,0 0 1,1 0-1,-1 0 0,0-1 1,0 1-1,0 0 0,0 0 1,0-1-1,0 1 0,0-1 1,-1 1-1,1-1 0,0 1 1,-1-1-1,1-2 0,-1 2 42,0-1 0,0 0 0,0 1 0,0-1-1,-1 0 1,1 1 0,-1-1 0,0 1 0,1-1 0,-1 1 0,0-1-1,-1 1 1,1-1 0,-2-2 0,-2-1 157,0-1 1,-1 1-1,0 0 1,1 1-1,-2-1 1,1 1-1,-13-7 1,11 7-57,1 0 0,0 0 1,1 0-1,-1-1 1,-10-13-1,17 19-170,-1-1 1,0 1-1,1-1 1,-1 1-1,1-1 0,0 1 1,-1-1-1,1 0 1,-1 1-1,1-1 0,0 0 1,0 1-1,-1-1 1,1 0-1,0 0 0,0 1 1,0-1-1,0 0 1,0 0-1,0 1 0,0-1 1,0 0-1,0 0 1,0 1-1,0-1 0,0 0 1,1 1-1,-1-1 1,0 0-1,0 0 0,1 1 1,-1-1-1,1 0 1,1 0-35,-1 0 1,1 0 0,0 0 0,-1 0 0,1 0 0,0 1 0,0-1 0,0 1 0,-1-1 0,1 1 0,0 0 0,3 0 0,8 0-665,-1 0 1,24 4 0,-11 3-1227,-1 4-364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10306,'49'-9'4301,"-48"9"-4224,-1 0 0,1 0-1,-1 0 1,1 0 0,-1 0 0,1 0 0,-1 0-1,1 0 1,0 0 0,-1 0 0,1 0 0,-1 0-1,1 1 1,-1-1 0,1 0 0,-1 0 0,0 0-1,1 1 1,-1-1 0,1 0 0,-1 1-1,1-1 1,-1 0 0,0 1 0,1-1 0,-1 0-1,0 1 1,1-1 0,-1 1 0,0-1 0,0 1-1,1-1 1,-1 1 0,0-1 0,0 1-1,0-1 1,0 1 0,1-1 0,-1 1 0,0-1-1,0 1 1,0-1 0,0 1 0,0-1 0,0 1-1,-1-1 1,1 1 0,0-1 0,0 1-1,0-1 1,-1 2 0,1 0 427,-1 11 193,0-1 0,-1 0 0,-1 0 0,-4 13 0,4-14-295,0 1 0,0 0-1,1 0 1,0 13-1,2-23-368,0 0-1,0-1 1,1 1-1,-1 0 0,1-1 1,-1 1-1,1 0 1,0-1-1,0 1 1,-1-1-1,1 1 1,0-1-1,0 0 0,0 1 1,1-1-1,-1 0 1,0 0-1,0 1 1,1-1-1,-1 0 1,1 0-1,-1-1 0,1 1 1,-1 0-1,1 0 1,-1-1-1,1 1 1,0-1-1,-1 1 1,1-1-1,2 0 0,9 2-9,-1 0 0,1-1 0,17-2 0,-12 1 14,-10 1-116,-1-2 0,0 1 0,0-1 0,1 0 0,-1 0 0,0-1 0,0 0 0,11-5 0,-14 5-264,0 0-1,0 0 1,0 0-1,-1-1 0,1 0 1,-1 0-1,0 0 1,0 0-1,0 0 1,0-1-1,0 1 0,-1-1 1,0 0-1,0 1 1,3-8-1,1-4-2224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12211,'4'2'5377,"6"-1"-2737,11 1-679,0 1 47,12-3-568,1 5-487,-1-2-537,-4-3-192,-3 2-568,-2-2-344,-6 0-1073,2 0-679</inkml:trace>
  <inkml:trace contextRef="#ctx0" brushRef="#br0" timeOffset="1">1 129 11570,'8'0'5282,"7"2"-1634,7-2-2775,6 0-113,8 0-520,0 0-616,4 0-1065,-1-3-503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6:4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50 13195,'-32'-49'5665,"53"88"-2576,0 5-697,5 10-407,-1 4-377,-8 10-744,-4 7-232,-9 1-336,-8-2-8,-15-11-192,-9-3-104,-14-10-720,0-6-536,8-8-1313,1-10-791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23.8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1 405 11731,'61'-52'6747,"-39"32"-5859,50-34 0,-36 34-373,0 2 0,1 1 1,76-24-1,124-18 393,-224 56-862,244-44 22,2 12-1,280-3 1,-485 37-2704,-41 1 548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9:2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91 11130,'-27'39'4188,"27"-39"-4128,-1 0 0,1 1 0,0-1 0,0 1 0,0-1 0,-1 0 0,1 1 0,0-1 0,0 1 0,0-1 0,0 1 0,0-1 0,0 1 0,0-1 0,0 1 0,0-1 0,0 0 0,0 1 0,0-1 0,1 1 0,-1-1 0,0 1 0,0-1 0,0 0 0,1 1-1,-1-1 1,0 1 0,0-1 0,1 0 0,-1 1 0,0-1 0,1 0 0,-1 1 0,0-1 0,1 0 0,-1 0 0,0 1 0,1-1 0,16 4 853,-14-4-708,6 1 10,0 0 1,1-1 0,-1-1 0,0 0-1,0 0 1,0-1 0,0 0-1,0 0 1,0-1 0,-1 0-1,12-6 1,-15 7-147,0-1 0,-1 1 0,1-1 0,-1 0-1,0 0 1,1 0 0,-1-1 0,-1 0 0,1 1 0,-1-1-1,1-1 1,-1 1 0,0 0 0,0-1 0,-1 1 0,0-1 0,0 0-1,0 0 1,0 0 0,1-9 0,-2 13-29,-1 0 0,0-1-1,0 1 1,0 0 0,0 0 0,0-1 0,0 1 0,0 0 0,0 0-1,0-1 1,-1 1 0,1 0 0,0 0 0,-1-1 0,1 1 0,-1 0-1,1 0 1,-1 0 0,0 0 0,1 0 0,-1 0 0,0 0 0,0 0-1,0 0 1,0 0 0,0 1 0,0-1 0,0 0 0,0 1 0,0-1-1,0 0 1,0 1 0,0-1 0,-1 1 0,1 0 0,0-1-1,0 1 1,-1 0 0,1 0 0,0 0 0,-2 0 0,-3 0 51,1 0 1,-1 1-1,1-1 1,0 2-1,-1-1 1,1 0-1,0 1 1,0 0-1,-6 3 0,-1 1-29,0 2 0,1-1-1,0 2 1,0-1 0,1 2-1,0-1 1,-12 15 0,19-20-81,0 0 0,0-1 0,0 2 1,0-1-1,0 0 0,1 1 1,0-1-1,0 1 0,0-1 0,0 1 1,1 0-1,0 0 0,0 0 1,0 0-1,0 0 0,1 0 0,0 0 1,0 0-1,1 0 0,-1 0 1,1 0-1,0 0 0,3 9 0,-2-11 3,-1-1 0,1 0 0,-1 1 0,1-1 0,0 0 0,0 0 0,0 0 0,0 0 0,1 0-1,-1 0 1,0-1 0,1 1 0,-1-1 0,1 0 0,0 0 0,-1 0 0,1 0 0,0 0-1,-1 0 1,1-1 0,0 1 0,0-1 0,0 0 0,0 0 0,0 0 0,-1 0 0,6-1 0,3-1 12,0 0 0,0 0 1,0-2-1,0 1 1,18-10-1,-15 7-271,-1-1-1,1-1 0,-2 0 0,1-1 0,-1 0 1,-1 0-1,0-2 0,0 1 0,15-20 0,-21 16-1611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9:2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2 165 11378,'-1'3'5228,"1"-2"-5176,0-1 1,0 1-1,0 0 0,0-1 1,1 1-1,-1 0 0,0-1 1,1 1-1,-1-1 0,0 1 1,1-1-1,-1 1 0,1-1 1,-1 1-1,1-1 0,-1 1 0,1-1 1,-1 1-1,1-1 0,-1 0 1,2 1-1,110 36 1428,-108-36-1429,1 0 0,-1-1-1,0 1 1,1-1 0,-1 0 0,1 0-1,-1-1 1,0 1 0,0-1-1,1 0 1,-1-1 0,0 1-1,0 0 1,0-1 0,0 0-1,0 0 1,0 0 0,-1-1-1,7-5 1,-9 8-29,0-1 0,-1 0 0,1 1 0,0-1 0,-1 0 0,1 1 0,-1-1 0,0 0 0,1 0 0,-1 0 0,1 0 0,-1 1 0,0-1 0,0 0 0,1 0 0,-1 0 0,0 0 0,0 0 0,0 0 0,0 0 0,0 0 0,0 0 0,0 1 0,-1-1 0,1 0 0,0 0 0,0 0 0,-1 0 0,1 0 0,0 0 0,-1 1 0,1-1 0,-1 0 0,1 0 0,-1 1 0,0-1 0,1 0 0,-1 1 0,-1-2 0,-29-24 656,30 25-660,-97-56 1030,36 23-330,46 21-410,15 4 40,2 8-341,1-1 0,0 1 1,-1 0-1,1 0 1,0 0-1,0 0 1,0 0-1,0 0 0,0 1 1,0-1-1,1 1 1,3-1-1,8-2-494,0 1 0,0 0 0,0 1 0,0 1 0,18 1 0,-4 3-1564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9:3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274 157 9802,'-16'0'901,"-1"1"-1,1 1 1,-20 4 0,29-4-647,1 1 0,-1-1 0,1 1 1,-1 0-1,1 0 0,0 1 0,0 0 0,0 0 0,1 0 1,-7 7-1,-1 1 60,2 1 0,-1 0 1,2 1-1,0 1 0,0-1 0,1 1 1,1 1-1,-10 26 0,15-33-239,0 1-1,1 0 0,0 0 1,0-1-1,1 1 0,1 0 1,0 0-1,0 1 1,0-1-1,2-1 0,-1 1 1,1 0-1,0 0 1,1 0-1,1-1 0,5 13 1,-1-8 0,0 1 0,1-2 0,0 1 0,1-1 0,1-1 0,0 0 0,1 0 0,23 17 0,-16-15 2,1-1 0,0-2 0,1 0 0,1-1 1,36 12-1,-24-12-21,-1-2 0,2-1 0,-1-2 0,1-1 0,0-2 0,0-1 0,0-2 1,45-7-1,-66 6-31,1-1 0,0-1 1,-1 0-1,0-1 0,0 0 1,0-1-1,0-1 0,-1 0 1,0-1-1,-1 0 0,0-1 1,0 0-1,-1-1 0,16-18 1,-17 16 31,-1-2 0,0 1 0,-1-1 1,0 0-1,-1 0 0,-1-1 0,0 0 1,-1-1-1,-1 1 0,0-1 0,-1 1 1,-1-1-1,1-24 0,-3 15-5,0 1 0,-1-1 1,-2 1-1,-1 0 0,0 0 0,-2 0 0,0 0 0,-2 1 0,-19-39 0,21 50 6,0 1 0,-1 1 0,0-1 0,-1 1 0,0 1 0,0 0 0,-1 0-1,-1 0 1,1 1 0,-1 0 0,-1 1 0,1 0 0,-1 1 0,-1 0 0,1 1 0,-1 0 0,0 1 0,0 0 0,0 1-1,0 0 1,-14-1 0,-11 3 28,0 1 0,-1 1 0,1 2 0,0 2-1,0 2 1,1 1 0,0 2 0,-46 18-1,62-20-234,-1 1-1,1 0 1,0 2-1,1 0 0,1 2 1,0 0-1,0 0 0,-28 31 1,-27 39-1353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02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660 113 9322,'-302'148'4503,"255"-121"-3965,1 2 0,1 2 0,2 2-1,-40 40 1,71-62-280,1 1 1,1 0-1,0 0 0,1 1 0,0 1 0,-9 18 0,16-27-177,-1 1 0,1 0-1,0 0 1,0 0-1,1 0 1,0 1-1,0-1 1,0 0 0,1 0-1,0 1 1,0-1-1,1 0 1,0 0-1,0 1 1,0-1 0,1 0-1,-1 0 1,4 7-1,3 1-14,0 0-1,1-1 1,1 0 0,0 0-1,0-1 1,1-1 0,1 1-1,17 12 1,113 73 351,-139-95-405,62 35 108,2-3 0,0-3 0,2-3-1,2-3 1,0-3 0,1-4 0,92 13-1,13-10-56,336-4-1,-444-19-45,-1-3-1,1-3 1,85-21-1,-108 17-11,-1-2-1,-1-2 0,0-2 1,-1-2-1,66-42 0,-81 45-5,-2-2 0,0-1 0,-1-1-1,25-27 1,-43 39 14,1 1 0,-2-1-1,1 0 1,-1-1 0,0 0 0,-1 0 0,0 0 0,-1 0-1,0-1 1,-1 1 0,0-1 0,0 0 0,-1 0-1,-1-1 1,1-17 0,-3 13 54,-1 0 0,-1 0-1,0 1 1,-1-1 0,-1 1 0,0 0-1,-1 0 1,-14-24 0,1 7 142,-1 1-1,-42-49 1,32 46-125,-2 1 0,-1 1 0,-1 2 0,-2 2-1,0 1 1,-2 2 0,-1 1 0,-1 3 0,-1 0 0,-52-16 0,36 20-18,-2 3 1,0 3-1,0 2 0,-1 3 1,1 2-1,-1 3 0,-115 13 1,63 4-204,2 5 0,0 5 0,-143 53 0,15 17-1048,29 8-930,199-99 2000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05.4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1069 7674,'-61'21'3206,"57"-18"-779,12-1-1292,17-4 28,142-30 140,200-11 1,-141 20-589,901-142 1657,2764-327-959,-3489 454-1431,1860-161 273,6 99 276,-1691 107-581,-575-7-122,-11-2-1887,3 0 592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06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0 14435,'3'8'10763,"-3"-8"-10610,5 2-49,-1-1-1,1 1 1,0 0 0,0 1 0,7 4 0,19 13 121,0 1 103,51 25 0,-36-25-110,0 2 0,71 50 0,-117-73-201,1 0 0,0 1 1,-1-1-1,1 1 1,0-1-1,-1 1 0,1-1 1,-1 1-1,1-1 1,-1 1-1,1-1 0,-1 1 1,0 0-1,1-1 1,-1 1-1,0 0 1,1 0-1,-1-1 0,0 1 1,0 0-1,0-1 1,1 1-1,-1 0 0,0 0 1,0 0-1,0-1 1,0 1-1,-1 0 0,1 0 1,0-1-1,0 1 1,0 0-1,-1-1 1,1 1-1,0 0 0,0 0 1,-1-1-1,1 1 1,-1-1-1,1 1 0,-1 0 1,0 0-1,-32 24 606,20-17-430,-28 15 142,0-1 0,-2-2 0,-75 25 0,-24 11-191,140-56-167,-50 28-81,50-27-46,0 1-1,0-1 1,0 0 0,0 1-1,0 0 1,1-1-1,-1 1 1,0 0-1,1 0 1,-1-1 0,1 1-1,0 0 1,0 1-1,0-1 1,0 0-1,0 0 1,0 0-1,1 1 1,-1-1 0,0 4-1,6 10-2715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1 439 14403,'38'-67'6826,"-3"-2"-3508,58-139-2636,-54 116 1151,-39 92-1812,0 0 0,1-1 1,-1 1-1,0 0 1,0 0-1,1 0 0,-1 0 1,0-1-1,0 1 0,1 0 1,-1 0-1,0 0 0,0 0 1,1 0-1,-1 0 0,0 0 1,1 0-1,-1 0 0,0 0 1,0 0-1,1 0 1,-1 0-1,0 0 0,1 0 1,-1 0-1,0 0 0,0 0 1,1 0-1,-1 0 0,0 0 1,0 0-1,1 0 0,-1 1 1,0-1-1,0 0 0,1 0 1,-1 0-1,0 1 1,0-1-1,0 0 0,1 0 1,-1 0-1,0 1 0,0-1 1,0 0-1,0 0 0,0 1 1,1-1-1,-1 0 0,0 0 1,0 1-1,0-1 0,0 0 1,0 1-1,0-1 1,0 1-1,13 23 182,-10-20-131,85 188-155,7 14-4120,-77-171 1445,-7-11-772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16692,'-1'0'6577,"4"-2"-4641,8-1-655,25 1-633,10-1-344,20 0-456,4 1-560,0 7-1545,-12 2-1416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4 398 12123,'0'1'10424,"0"-7"-9090,-3-34-167,3 0 1,8-78-1,-6 102-1033,2-1 1,0 1-1,1 1 1,8-21-1,-9 28-71,0 1 1,0-1-1,0 1 1,1 0 0,0 0-1,1 1 1,0-1-1,0 1 1,10-7-1,-13 10-54,0 1-1,0 0 1,0 1-1,1-1 1,-1 0-1,1 1 0,-1 0 1,1 0-1,-1 0 1,1 0-1,0 0 1,0 1-1,-1 0 1,1 0-1,0 0 1,0 0-1,-1 0 1,1 1-1,0 0 1,0 0-1,-1 0 1,8 3-1,-9-3-7,0 0 1,0 1-1,0-1 0,0 1 1,0 0-1,0 0 0,0 0 1,0 0-1,-1 0 0,1 0 1,-1 0-1,0 0 0,1 0 1,-1 1-1,0-1 0,0 1 1,-1-1-1,1 1 0,0-1 1,-1 1-1,1-1 0,-1 1 1,0-1-1,0 1 0,0 0 1,0-1-1,-1 1 0,1-1 1,-1 1-1,1-1 0,-1 1 1,0-1-1,0 1 0,-2 2 1,-1 5 5,-1 0 1,0 0 0,-1-1 0,0 0 0,-1 0-1,-10 11 1,-53 47 127,18-20 630,52-46-753,0-1 0,0 0 0,-1 0-1,1 0 1,0 0 0,0 1-1,0-1 1,0 0 0,0 0 0,0 0-1,0 1 1,0-1 0,0 0-1,0 0 1,0 1 0,0-1 0,0 0-1,0 0 1,0 0 0,0 1 0,0-1-1,0 0 1,0 0 0,0 0-1,0 1 1,0-1 0,0 0 0,0 0-1,1 0 1,-1 1 0,0-1-1,0 0 1,0 0 0,0 0 0,0 0-1,1 0 1,-1 1 0,0-1-1,0 0 1,0 0 0,1 0 0,-1 0-1,0 0 1,0 0 0,17 8 147,18 1-125,0-2-571,0-2 0,0-2 0,0 0 0,49-5 0,-29 0-4367,-28 2 1866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330 121 13691,'73'-98'5258,"-73"97"-5136,1 0-1,0 0 0,-1 0 0,1 0 1,-1 0-1,0 0 0,1 0 1,-1 0-1,0 0 0,1 0 0,-1 0 1,0 0-1,0 0 0,0 0 0,0-2 1,0 3-77,0-1 1,0 1 0,-1 0 0,1-1 0,0 1-1,0 0 1,-1 0 0,1-1 0,0 1 0,0 0-1,-1 0 1,1 0 0,0-1 0,-1 1 0,1 0-1,0 0 1,0 0 0,-1 0 0,1 0-1,0-1 1,-1 1 0,1 0 0,-1 0 0,1 0-1,0 0 1,-1 0 0,1 0 0,-1 0 0,-25 7 1802,-4 7-1310,1 2-1,1 1 0,0 1 0,1 2 0,-25 23 0,26-22-364,2-1-83,1 0 1,-26 29-1,43-42-71,0 1 0,0-1 0,1 1 0,0 0-1,0 1 1,1-1 0,0 1 0,1 0 0,-1 0 0,2 0-1,-3 15 1,4-21-19,1 0 0,0 1 1,0-1-1,0 1 0,0-1 0,0 1 0,1-1 0,0 0 0,0 1 0,0-1 0,0 0 0,0 1 0,0-1 0,1 0 0,0 0 0,-1 0 0,1 0 1,3 3-1,-1-2-4,0-1 1,1 1-1,-1-1 1,0 0 0,1 0-1,0-1 1,0 1-1,-1-1 1,1 0-1,10 2 1,-2-1 6,-1 0 0,1-1 0,0-1 0,0 0 0,1-1 0,-1-1 0,0 0 0,23-5 0,-24 3 4,-1-1-1,1 0 1,-1-1-1,0 0 1,0-1 0,-1 0-1,1-1 1,9-8-1,4-7 46,36-40 0,-2 0 341,-46 56 93,-7 13-12,-4 19 112,-1-24-572,-9 66 576,-1 26-468,9-86-371,1 1-1,1 0 1,-1-1-1,1 1 1,1-1-1,0 0 1,0 1-1,4 8 1,-6-16 68,1 0 0,-1 1 1,1-1-1,0 0 0,0 0 1,0 0-1,0 1 0,-1-1 0,2 0 1,-1 0-1,0 0 0,0-1 1,0 1-1,0 0 0,2 0 0,20 5-3519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27.3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34 425 13627,'-34'3'5953,"38"-24"-3304,5-25-881,-2-7-320,-6-19-775,8-1-233,-8 5-736,-1 6-601,0 29-1583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13715,'38'90'9249,"-3"-2"-6473,42 100-1717,-66-166-369,-3-17 966,-7-6-1436,1-1 0,-1 0 0,0 0-1,0 0 1,0 0 0,0 0 0,0 0 0,0 0 0,0 0-1,-1 0 1,1-5 0,6-14-703,7-27 684,25-71 202,-33 104-415,1 0-1,0 0 0,1 0 1,1 1-1,14-18 0,-21 29-219,0 1-1,1 0 1,-1-1 0,1 1-1,0 0 1,0 0-1,5-3 1,-2 2-1607,1-1-1134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14875,'42'-64'5705,"-38"87"-4312,-1-2-321,3 3-544,4-4-360,-2-2-696,-1-5-400,4-7-841,-4-2-343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13035,'48'-31'5569,"-35"65"-3233,1-1-1199,1-2-249,-1-9-720,-7-4-368,-1-10-904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14563,'5'-7'5905,"3"-4"-3808,5-13-969,2-1-200,8-1-560,-4 2-176,1 9-736,-2 7-456,-2 5-1336</inkml:trace>
  <inkml:trace contextRef="#ctx0" brushRef="#br0" timeOffset="1">125 131 14227,'-21'89'6105,"29"-111"-3504,15-4-1089,0-2-175,6 5-769,2 0-344,-5 9-352,0 7-528,-3 7-1649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2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14707,'2'-12'6161,"5"-11"-3744,2-17-1265,-1-9-248,2-11-1224,-2 3-720,-6 10-1176,1 11-513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2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13659,'29'3'6233,"18"4"-2848,22-7-1497,7-3-183,4-4-825,-9 1-296,-15 4-432,-19 2-400,-16 5-896,-3 1-777,-3 4-3224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2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13331,'60'-31'6097,"-53"47"-2736,-1 15-1281,1 8-215,-9 14-577,-3 3-376,-4-9-576,4-8-56,-2-23-592,2-6-440,7-20-4921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23 302 15067,'49'27'6226,"-59"-64"-3642,-11-10-840,8-15-711,0-5-441,0 17-1032,14 9-416,-4 25-1257,3 8-688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84 13323,'37'-56'5682,"-36"54"-5352,1 0-1,0 0 1,-1 0-1,1 0 1,0 0-1,0 0 1,1 1-1,-1-1 1,0 1-1,0-1 1,1 1-1,-1 0 1,1 0-1,-1 0 1,1 0-1,0 0 0,-1 1 1,1-1-1,5 0 1,-3 1-123,1 0-1,-1 1 1,1-1 0,-1 1-1,1 0 1,8 4 0,-11-5-171,0 1 0,0 0 1,0 0-1,0 1 0,0-1 0,0 0 1,-1 1-1,1 0 0,-1 0 0,1 0 1,-1 0-1,0 0 0,1 0 0,-1 0 1,0 1-1,-1-1 0,1 1 0,0 0 1,-1-1-1,1 1 0,-1 0 0,0 0 1,0 0-1,0 0 0,0 0 1,-1 0-1,1 0 0,-1 0 0,0 0 1,0 0-1,0 0 0,0 1 0,0-1 1,-1 0-1,0 3 0,-2 3-21,0 1-1,0-1 1,-1-1 0,0 1 0,-1 0-1,1-1 1,-2 0 0,1 0-1,-1 0 1,-8 7 0,5-5-146,-1 0 0,0-1-1,0-1 1,-1 1 0,0-2 0,0 0 0,-1 0 0,1-1 0,-24 9 0,30-13-1678,11-3 414,14-1-566,-18 2 1735,31-5-2729</inkml:trace>
  <inkml:trace contextRef="#ctx0" brushRef="#br0" timeOffset="1">372 243 13595,'-7'18'5313,"-8"21"-3777,-1 3-247,2 6-537,12-11-296,10-13-336,10-12-40,10-16-56,2-5 8,6-8-24,-2-2-16,-9 6-256,-6 2-256,-9-1-712,-8 1-433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1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16243,'70'19'7705,"2"-10"-4416,72-8-3321,-73-2 15,-71 1-2,-1 0 0,1 0 0,0 0 0,0 0 0,0 0 0,0 0 0,0 0 0,0 1 0,0-1 0,0 0 0,0 0 0,0 0 0,0 0 0,0 0 0,0 0 0,0 0 0,0 0 0,0 0 0,0 0 0,0 0 0,0 0 0,0 0 0,0 1-1,0-1 1,0 0 0,0 0 0,0 0 0,0 0 0,0 0 0,0 0 0,0 0 0,0 0 0,0 0 0,0 0 0,0 0 0,0 0 0,0 0 0,0 1 0,0-1 0,0 0 0,0 0 0,1 0 0,-1 0 0,0 0 0,0 0 0,0 0 0,0 0 0,0 0-1,0 0 1,0 0 0,0 0 0,0 0 0,0 0 0,0 0 0,0 0 0,0 0 0,1 0 0,-1 0 0,0 0 0,0 0 0,0 0 0,0 0 0,0 0 0,0 0 0,-9 7-825,-16 6-310,-9 3-334,-63 19 0,57-24 1696,-60 9 0,97-17 426,13 1-609,19 5-898,-24-8 610,28 10-1281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28.0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0 818 11146,'4'-3'4897,"5"-5"-2048,27-38-1585,16-12-87,36-41-257,16-17-232,19-4-384,1-5-168,-20 24-504,-19 10-472,-33 41-1089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2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43 363 11274,'-34'59'3988,"29"-55"-938,2-12-1681,2-14 115,10-42 1117,-5 28-1884,1 1 0,2 0 0,21-63 0,-23 88-631,0-1 0,0 1-1,2-1 1,-1 2 0,1-1 0,10-10 0,-13 16-69,0 0 1,0-1-1,1 2 0,-1-1 0,1 1 1,0-1-1,0 1 0,1 0 0,-1 1 1,1 0-1,-1 0 0,1 0 0,10-2 1,-15 4-17,1-1 1,-1 1 0,1 0-1,-1 0 1,1 0 0,0 0 0,-1 0-1,1 0 1,-1 0 0,1 1 0,-1-1-1,1 0 1,-1 1 0,1-1-1,-1 1 1,0 0 0,1-1 0,-1 1-1,0 0 1,1 0 0,-1 0-1,0 0 1,0 0 0,0 0 0,0 0-1,0 0 1,0 1 0,0-1 0,0 0-1,-1 1 1,1-1 0,0 0-1,-1 1 1,1-1 0,-1 1 0,1-1-1,-1 1 1,0-1 0,0 1 0,0-1-1,0 3 1,0 2-3,0 1 0,0-1 0,-1 0 0,0 0 0,0 0-1,-1 0 1,0 0 0,-4 10 0,-2-2 4,0 0 1,-1-1-1,-1 0 0,0 0 0,-19 17 0,3-3 128,26-27-114,-1 1 0,1-1 1,0 0-1,0 0 1,-1 0-1,1 1 0,0-1 1,0 0-1,-1 1 1,1-1-1,0 0 0,0 1 1,0-1-1,0 0 1,-1 1-1,1-1 0,0 0 1,0 1-1,0-1 1,0 1-1,0-1 0,0 0 1,0 1-1,0-1 1,0 0-1,0 1 0,0-1 1,0 0-1,0 1 1,1-1-1,-1 1 0,0-1 1,0 0-1,0 1 1,0-1-1,1 1 0,14 8 424,6 2-451,3 10-23,0 0-1,37 46 0,-57-61-49,-3-4-120,0 0 0,0 0 0,1 0-1,-1-1 1,1 1 0,-1 0-1,1-1 1,-1 1 0,1-1 0,0 1-1,0-1 1,0 0 0,0 0-1,0 0 1,0 0 0,0 0-1,0 0 1,0-1 0,1 1 0,-1-1-1,0 1 1,4-1 0,18-2-2857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2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10562,'12'28'4713,"-10"-45"-287,3-26-3776,17-42-191,-15 65 132,-2 0 1,3-22 0,-7 57-504,1-1-1,0 0 1,1 0 0,6 18 0,-7-26-86,0-1 1,0 1-1,1 0 1,-1-1-1,1 0 1,1 0 0,-1 0-1,1 0 1,-1 0-1,2 0 1,-1-1-1,0 0 1,6 4 0,-8-7-5,0 1 0,0-1 0,0 0 0,0-1 0,0 1 1,0 0-1,0-1 0,0 1 0,0-1 0,1 1 1,-1-1-1,0 0 0,0 0 0,0 0 0,1 0 0,-1 0 1,0-1-1,4 0 0,-3-1 3,1 1-1,-1-1 1,0 0-1,0 0 1,1 0 0,-1 0-1,-1 0 1,1-1-1,0 0 1,3-3 0,4-8 17,0-1 0,-1 1 0,14-31 0,-14 27 2,34-60 90,-42 78-101,-1-1 0,0 0 0,1 0 0,-1 0 0,1 1 0,-1-1 0,1 0 0,0 1 0,-1-1 0,1 0 0,0 1 0,0-1 0,-1 1 0,1-1 0,0 1 0,0-1 0,0 1 0,-1 0 0,1-1 0,0 1 0,0 0 0,0 0 0,1-1 0,-1 2 5,-1-1 0,1 1 1,-1-1-1,1 1 0,0-1 0,-1 1 0,1-1 0,-1 1 0,0 0 0,1-1 0,-1 1 0,1 0 0,-1-1 0,0 1 0,1 0 0,-1-1 1,0 1-1,0 0 0,0 0 0,1 1 0,1 47 416,-2-48-429,-10 93 302,5-64-387,-1 40 0,6-68 60,0-1-1,0 0 1,0 1-1,0-1 1,0 1 0,0-1-1,1 1 1,-1-1 0,1 0-1,-1 1 1,1-1 0,-1 0-1,1 1 1,0-1 0,-1 0-1,3 3 1,-2-4 11,-1 1 0,1-1 1,0 1-1,0-1 0,0 0 0,0 1 0,0-1 0,-1 0 1,1 1-1,0-1 0,0 0 0,0 0 0,0 0 0,0 0 1,0 0-1,0 0 0,0 0 0,0 0 0,1-1 1,6-1-26,0-1 0,0 0 1,-1-1-1,1 0 0,6-5 1,16-6-58,-7 0-3058,-12 8 1109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2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12971,'28'-3'4929,"-45"38"-3697,8 3-224,7-9-328,12-3-247,6-8-249,3-5-48,6-5-136,-1-2-32,4-9-336,6-2-345,-3-9-847,-4-3-2673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2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12115,'16'2'5857,"10"-2"-1728,16 0-3001,7 0-176,-2 0-696,0 0-352,-22 2-728,-3 4-352,-22 2-705,-18 4-263</inkml:trace>
  <inkml:trace contextRef="#ctx0" brushRef="#br0" timeOffset="1">0 114 14235,'2'0'5809,"3"5"-3624,8 0-521,14-2-792,6 2-336,11 0-912,3 0-728,-3-2-1488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2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16179,'79'91'6506,"-85"-117"-4058,9-8-807,4-18-737,-6-2-296,6 7-744,-7 8-376,1 20-1136,6 7-753</inkml:trace>
  <inkml:trace contextRef="#ctx0" brushRef="#br0" timeOffset="1">355 259 16388,'2'-12'6441,"3"-14"-4745,-1-10-303,-7-3-873,0 2-608,-8 3-849,-6 8-431,-1 5-1040,-3 3-217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2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15811,'0'0'6098,"44"5"-4434,106 16-392,-61-18-512,7 0-343,-12-1-433,-6 1-208,-27 0-657,-14 2-423,-9-1-952,-7 0-273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19 13387,'-49'-18'5353,"27"58"-3385,9 4-479,8-5-449,5-6-336,18-4-544,-5-10-104,8-4-56,5-8 40,3-11 32,5-4-248,-6 2-456,-1-2-360,-5-2-721,-5 2-175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13427,'16'3'5473,"10"-2"-3705,14 6-415,4-2-225,4 1-608,-5 2-232,-10 2-384,-9-5-312,-16 3-952,-8 2-521</inkml:trace>
  <inkml:trace contextRef="#ctx0" brushRef="#br0" timeOffset="1">1 236 11763,'8'5'5937,"12"0"-1272,17-2-3001,18 2-192,5-5-767,2 0-337,-13 2-888,-13-2-721,-18 1-1519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44 251 12803,'-44'37'10522,"44"-58"-9226,3-10-159,-3-21-849,12-7-560,-12 4-881,0 10-663,-13 20-3777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1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 14195,'-31'0'5969,"80"-3"-3152,5 1-1313,3 2-528,-5 4-375,-13 4-785,-4 0-305,-13 0-1231,2 7-784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28.4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215 109 10362,'78'-6'4153,"-78"48"-2200,-10 5-553,-20-3 192,-5-2 81,-8-9 39,-5-12-8,5-18-143,8-14-233,9-38-504,4-8-304,25-16-400,11 10-88,26 14-104,7 17-264,6 32-720,-1 6-640,-8 30-2369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14491,'1'-8'7066,"4"-5"-2441,0-23-2297,8-11-399,-2-12-1065,-2 4-416,-5 22-640,-4 14-568,-4 32-1601,0 8-1344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88 255 13091,'11'24'4984,"-14"-41"-1191,-5-26-2184,3-4-744,3 21-273,-1 0-1,-1 1 1,-14-47-1,9 59-1,3 4 212,17 8 130,14 8-915,-1 1 1,0 0 0,30 16 0,-43-18-9,7 2 8,-1 1 1,-1 0 0,1 2-1,19 16 1,-31-23-15,0 0 1,-1 1-1,0-1 0,1 1 1,-2 0-1,1 0 0,-1 0 1,1 0-1,-1 0 1,-1 1-1,1 0 0,-1-1 1,0 1-1,0 0 0,-1 0 1,1 7-1,-1-10-1,-1 1 1,-1-1 0,1 1-1,0 0 1,-1-1-1,0 1 1,0-1-1,0 1 1,0-1-1,0 0 1,-1 1 0,0-1-1,1 0 1,-1 0-1,-4 5 1,1-3 6,0 0-1,0 0 1,0-1 0,-1 1 0,0-1 0,0 0 0,-9 4 0,-3 0 26,-1-1 0,1 0 0,-1-2 1,-35 6-1,51-10-36,-66 6 93,64-7-113,0 0-1,0 0 1,0-1-1,0 1 1,0-1 0,0 0-1,0-1 1,0 1 0,0-1-1,-9-4 1,14 5-13,-1 1 1,0-1-1,0 1 0,1 0 1,-1-1-1,0 0 0,1 1 1,-1-1-1,1 1 0,-1-1 1,0 0-1,1 1 0,-1-1 1,1 0-1,0 0 0,-1 1 1,1-1-1,0 0 0,-1 0 1,1 1-1,0-1 0,0 0 1,0 0-1,-1 0 0,1 0 1,0 0-1,0 1 0,1-1 1,-1 0-1,0 0 0,0 0 1,0 0-1,0 1 0,1-1 1,-1 0-1,0 0 0,1 0 1,-1 1-1,1-1 1,-1 0-1,1 0 0,-1 1 1,1-2-1,2-1-172,0 0 1,0 0 0,1 1-1,-1-1 1,0 1-1,1-1 1,7-2-1,6-2-276,1 1 1,0 0-1,0 2 0,0 0 0,1 1 1,-1 0-1,1 2 0,-1 0 0,1 2 0,0 0 1,0 1-1,-1 0 0,0 2 0,1 0 0,-1 1 1,0 1-1,-1 1 0,21 10 0,-37-16 621,0-1 0,0 1 0,0-1-1,0 1 1,0-1 0,0 0-1,0 1 1,0-1 0,1 0 0,-1 0-1,0 0 1,0 1 0,0-1 0,0 0-1,0-1 1,0 1 0,1 0-1,-1 0 1,0 0 0,0-1 0,0 1-1,0-1 1,0 1 0,0-1 0,0 1-1,0-1 1,0 1 0,1-2-1,20-28 3140,-13 15-2882,137-169 4238,-143 181-4558,6-8 660,-6 21-172,0 3-566,6 28-63,35 142-5074,-34-150 2009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15291,'10'-5'6242,"8"-3"-3786,11 0-1464,10 5-304,8 5-720,-1 1-600,-1 8-1344,-4-4-993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49 290 12787,'-11'7'1252,"-17"6"1956,20-17-1560,7-14 123,4-9-874,0 1 0,3-1 0,14-47 0,-16 65-807,-1 0 0,2 0 0,-1 0 1,2 0-1,-1 1 0,1 0 0,0 0 0,0 0 0,1 1 0,0 0 0,1 0 0,0 1 0,16-11 0,-21 15-66,0 1 1,0-1 0,1 0 0,-1 1-1,1 0 1,0 0 0,-1 0-1,1 0 1,0 1 0,-1-1 0,1 1-1,0 0 1,0 0 0,-1 1-1,1-1 1,0 1 0,-1-1-1,1 1 1,-1 0 0,1 1 0,-1-1-1,1 1 1,-1-1 0,5 4-1,-6-4-17,0 1-1,0 0 1,0 0-1,0 0 0,-1 0 1,1 0-1,0 1 1,-1-1-1,0 0 0,1 1 1,-1-1-1,0 1 0,0-1 1,0 1-1,-1 0 1,1-1-1,-1 1 0,1 0 1,-1-1-1,0 1 1,0 0-1,0 0 0,0-1 1,-1 1-1,1 0 1,-1-1-1,0 1 0,0 0 1,0-1-1,0 1 0,0-1 1,0 0-1,-2 3 1,-3 5 33,0-1 1,-1 0 0,0 0 0,-1-1-1,0 0 1,0 0 0,0-1 0,-1 0-1,0 0 1,-15 7 0,24-14-28,0 0 1,0 1-1,0-1 1,0 0-1,0 0 1,0 1-1,0-1 1,0 0-1,0 0 1,0 0-1,0 1 1,0-1-1,0 0 1,0 0-1,0 1 1,0-1-1,1 0 1,-1 0-1,0 0 1,0 1-1,0-1 1,0 0-1,0 0 1,0 0-1,0 1 1,1-1-1,-1 0 1,0 0-1,0 0 1,0 0-1,1 0 1,-1 0-1,0 1 1,0-1-1,0 0 1,1 0-1,-1 0 1,0 0-1,0 0 1,0 0-1,1 0 1,-1 0-1,0 0 1,22 11 84,19 5-149,-30-12 53,0-2 0,1 1 0,-1-2 0,1 1 0,0-2 0,-1 1 0,1-2 0,0 1 0,0-2 0,-1 0 0,1 0 0,12-4 0,41-7 11,-60 14-5,-1-1 0,1 0 0,-1 1 0,0 0 0,1 0 1,-1 0-1,0 1 0,1 0 0,-1-1 0,0 1 0,0 1 0,-1-1 0,1 1 1,0-1-1,-1 1 0,1 0 0,-1 0 0,3 4 0,33 23 145,-36-29-152,0 0 1,0 1 0,0-1-1,-1-1 1,1 1 0,0 0 0,0-1-1,0 1 1,0-1 0,0 0-1,1 0 1,-1 0 0,0 0-1,5-2 1,5-3-354,0 0 0,0-1 0,0-1 1,-1 0-1,0-1 0,0 0 0,-1-1 0,18-17 0,-15 13-1561,-4 7-533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14155,'17'0'5577,"15"0"-3536,4 0-769,8 0-336,-5 3-368,-5 1-680,-5 2-272,-17-3-904,-6 2-481,-19 0-3528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12907,'10'4'5729,"9"2"-2736,15-3-1737,14 4-280,10-2-744,-1-4-560,5 1-1632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2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0 415 11554,'2'-1'6499,"-1"-10"-3804,2-12-1564,5-33-308,1-1 957,2-74 0,-11 131-1764,0 0 1,0 0 0,0 0 0,0 0-1,0 0 1,0 0 0,0 0 0,0-1-1,0 1 1,0 0 0,0 0 0,0 0-1,0 0 1,0 0 0,0 0 0,0 0-1,0-1 1,0 1 0,0 0-1,0 0 1,0 0 0,0 0 0,0 0-1,0 0 1,0 0 0,1 0 0,-1-1-1,0 1 1,0 0 0,0 0 0,0 0-1,0 0 1,0 0 0,0 0 0,0 0-1,0 0 1,1 0 0,-1 0 0,0 0-1,0 0 1,0 0 0,0 0 0,0 0-1,0 0 1,0 0 0,1 0 0,-1 0-1,0 0 1,0 0 0,0 0 0,0 0-1,0 0 1,0 0 0,1 0 0,-1 0-1,0 0 1,0 0 0,0 0-1,9 8 377,15 22-355,-17-21 71,12 16-88,2-1 0,30 27 0,-44-44-27,1-1 0,-1 0 1,1 0-1,1-1 1,-1 0-1,1-1 0,0 0 1,0 0-1,0-1 1,1 0-1,18 3 1,-26-5 13,1-1 0,-1 1 0,0-1 0,1 0 0,-1 0 0,1 0 0,-1 0 0,0 0 0,1-1 0,-1 1 0,0-1 0,1 0 0,-1 1 0,0-1 0,0 0 0,1 0 0,-1 0 0,0-1 0,0 1 0,0-1 0,-1 1 0,1-1 0,0 1 0,0-1 0,-1 0 0,1 0 0,-1 0 0,0 0 0,1 0 0,-1 0 0,0 0 0,0 0 0,0-1 0,-1 1 0,1 0 0,0-4 0,3-9 148,-1 0 0,0-1 0,-1 1 0,-1 0 0,0-1 0,-1 1 0,-3-22 0,-1 12 173,0 0 1,-2 0-1,-16-42 1,22 67-337,0 0 1,0 0-1,0 0 1,0-1 0,0 1-1,-1 0 1,1 0-1,0 0 1,0-1 0,0 1-1,0 0 1,0 0-1,0 0 1,0-1 0,0 1-1,0 0 1,0 0-1,1 0 1,-1-1 0,0 1-1,0 0 1,0 0-1,0 0 1,0 0 0,0-1-1,0 1 1,0 0-1,0 0 1,1 0 0,-1 0-1,0-1 1,0 1-1,0 0 1,0 0 0,1 0-1,-1 0 1,0 0-1,0 0 1,0 0 0,1-1-1,11 1-380,18 6-608,-26-5 767,72 19-4282,-38-13 1539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2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13251,'16'4'1187,"-12"-4"-785,0 1 0,1 0 1,-1 1-1,0-1 0,0 1 1,7 3-1,-10-5-292,0 1 0,0 0 0,0 0 0,0 0 0,-1 0-1,1 0 1,0 0 0,0 0 0,-1 0 0,1 1 0,-1-1 0,1 0 0,-1 0 0,1 0 0,-1 1 0,0-1-1,1 0 1,-1 1 0,0-1 0,0 0 0,0 0 0,0 1 0,0-1 0,0 0 0,0 1 0,-1 1 0,-3 16 628,-9 64 1297,12-74-1873,0 0 1,1 0 0,0-1 0,1 1 0,0 0 0,0 0-1,3 9 1,-2-15-120,-1 0-1,1 0 1,0 0 0,0 0-1,-1 0 1,2-1-1,-1 1 1,0 0 0,1-1-1,-1 0 1,1 0-1,0 0 1,-1 0 0,1 0-1,0 0 1,0-1-1,0 1 1,1-1 0,-1 0-1,0 0 1,1 0-1,-1 0 1,0-1 0,1 1-1,-1-1 1,6 0 0,-5 0-220,0 0 0,0 0 1,1 0-1,-1-1 1,0 0-1,0 1 1,0-2-1,0 1 1,0 0-1,-1-1 0,1 0 1,0 1-1,-1-2 1,1 1-1,-1 0 1,1-1-1,-1 1 1,0-1-1,0 0 0,0 0 1,4-6-1,4-20-1854,2-5-289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61 13747,'-31'-44'5961,"80"46"-3368,8-6-1121,-4 1-304,-9-2-704,-10 0-288,-17 5-680,-12-1-344,-10 1-1144,-8 3-505</inkml:trace>
  <inkml:trace contextRef="#ctx0" brushRef="#br0" timeOffset="1">1 137 14259,'9'2'5561,"9"0"-4040,20-4-841,5-6-120,8 0-1048,-7 1-601,-7 9-3968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2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28 9666,'64'-27'5444,"-64"27"-5368,0 0 0,0 0 1,0 1-1,0-1 0,0 0 0,-1 0 0,1 0 1,0 0-1,0 1 0,0-1 0,0 0 1,0 0-1,0 1 0,0-1 0,0 0 0,0 0 1,0 0-1,0 1 0,0-1 0,0 0 0,0 0 1,0 1-1,0-1 0,0 0 0,0 0 1,0 0-1,0 1 0,1-1 0,-1 0 0,0 0 1,0 0-1,0 0 0,0 1 0,0-1 1,1 0-1,-1 0 0,0 0 0,0 0 0,0 0 1,0 1-1,1-1 0,-1 0 0,0 0 1,0 0-1,0 0 0,1 0 0,-1 0 0,0 0 1,0 0-1,0 0 0,1 0 0,-1 0 0,0 0 1,0 0-1,1 0 0,-1 0 0,0 0 1,0 0-1,0 0 0,1 0 0,-1 0 0,0 0 1,0 0-1,0 0 0,1-1 0,-15 21 1996,12-18-1879,-11 15 500,-14 18 63,-32 32 0,51-59-651,-1 1-1,0-2 0,-1 1 0,1-1 0,-1-1 0,-1 1 1,1-2-1,-1 0 0,-11 5 0,22-11-94,0 1 0,0 0 1,0 0-1,0 0 0,0 0 0,0 0 0,0 0 1,0-1-1,0 1 0,0 0 0,-1 0 0,1 0 0,0 0 1,0 0-1,0 0 0,0 0 0,0 0 0,0-1 0,0 1 1,0 0-1,0 0 0,0 0 0,0 0 0,0 0 0,0 0 1,0 0-1,-1 0 0,1 0 0,0 0 0,0 0 1,0-1-1,0 1 0,0 0 0,0 0 0,0 0 0,-1 0 1,1 0-1,0 0 0,0 0 0,0 0 0,0 0 0,0 0 1,0 0-1,0 0 0,-1 0 0,1 0 0,0 0 0,0 0 1,0 0-1,0 0 0,0 1 0,0-1 0,0 0 1,0 0-1,-1 0 0,1 0 0,0 0 0,0 0 0,0 0 1,0 0-1,0 0 0,0 0 0,0 0 0,0 1 0,0-1 1,0 0-1,0 0 0,9-5 206,4 4-220,0 1 0,0 0 0,0 1-1,0 1 1,-1 0 0,1 1 0,0 0-1,-1 0 1,0 2 0,0-1 0,13 9-1,24 6-29,-45-17-5,-1-1 1,0 0-1,1 0 0,-1 0 1,1-1-1,-1 1 0,1-1 0,0 0 1,-1 0-1,1 0 0,-1 0 1,1 0-1,-1-1 0,1 0 1,-1 0-1,1 0 0,4-2 1,-1-1-620,-1 0 1,0-1-1,0 0 1,0-1-1,0 1 1,7-11 0,5-4-4213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29.3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363 352 9826,'42'-47'2254,"-29"34"-800,-17 17 1842,-19 18-2629,-1-1 1,-2-1-1,-29 18 0,34-25-370,0 0 0,-40 16-1,53-26-202,0 0-1,-1-1 0,1 0 1,0 0-1,-1-1 1,1 0-1,-1 0 0,0-1 1,1 0-1,-1-1 1,-14-2-1,20 2-42,-1 0 1,1 0-1,0 0 0,-1-1 0,1 1 1,0-1-1,0 0 0,0 1 1,0-1-1,0-1 0,0 1 0,1 0 1,-1-1-1,1 1 0,-1-1 1,1 0-1,0 0 0,0 0 0,0 0 1,1 0-1,-1 0 0,1 0 1,-1-1-1,1 1 0,0-1 1,1 1-1,-1-1 0,0-4 0,1 3-34,0-1-1,0 0 1,0 0-1,1 0 1,0 0-1,0 0 1,0 1-1,1-1 0,0 1 1,0-1-1,1 1 1,-1-1-1,1 1 1,0 0-1,1 0 1,5-6-1,14-12-12,34-27 0,-36 34-25,-2-1 0,-1-1 0,23-26 0,-39 41 26,6-6 72,0-1-1,-1 1 1,-1-1 0,0-1-1,0 1 1,-1-1 0,0 0-1,4-14 1,-9 24-45,0 1 0,0 0 0,0-1 0,0 1 1,0-1-1,0 1 0,0 0 0,-1-1 0,1 1 0,0 0 0,0-1 1,0 1-1,0 0 0,0-1 0,-1 1 0,1 0 0,0 0 1,0-1-1,0 1 0,-1 0 0,1 0 0,0-1 0,0 1 0,-1 0 1,1 0-1,0-1 0,-1 1 0,1 0 0,0 0 0,-1 0 1,1 0-1,0 0 0,-1 0 0,1-1 0,0 1 0,-1 0 0,1 0 1,0 0-1,-1 0 0,1 0 0,-1 0 0,1 0 0,0 1 1,-1-1-1,1 0 0,0 0 0,-1 0 0,1 0 0,0 0 0,-1 0 1,1 1-1,0-1 0,0 0 0,-1 1 0,-3 2 104,1 1 0,0 0 0,0 0-1,0 0 1,1 1 0,0-1 0,-1 1-1,1-1 1,1 1 0,-1 0 0,1 0 0,0 0-1,0 0 1,-1 6 0,1 7 25,0 0 0,3 32 1,-1-36-152,2 0 1,0 0 0,1-1 0,0 0-1,1 0 1,0 0 0,1 0 0,1-1-1,0 0 1,1 0 0,0-1 0,17 20-1,-13-19-183,0-1 0,0 1-1,1-2 1,0 0 0,1 0-1,0-1 1,1-1 0,0 0-1,0-2 1,23 8 0,-20-11-380,-13-8-978,-5 3 1204,-1-1 0,0 1 0,0 0 0,0 0 0,0 0 0,-1 0 0,1 0 0,0 0 0,-3-2 1,-8-11-1759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177 306 13315,'-7'-4'13372,"3"-14"-14296,3 8 2073,-3-35-977,3 19-299,-1 0 0,-9-37 0,10 57-328,-1 0 0,1 0-1,-1 1 1,-1-1 0,1 1-1,-1-1 1,0 1 0,0 0-1,0 0 1,-1 0 0,1 1-1,-1-1 1,-1 1 0,1 0-1,0 0 1,-9-5 0,7 6-486,0 0 1,0 1-1,0 0 0,0 1 1,-12-2-1,-20-7 2449,72 21 7506,65 6-8230,-61-13-639,0-2-1,0-2 1,0-2 0,41-6-1,61-2-79,-139 10-65,-1 0 0,0-1 0,1 1 0,-1 0 0,0 0 0,1 0-1,-1 0 1,1 0 0,-1 0 0,0 0 0,1 1 0,-1-1-1,0 0 1,1 0 0,-1 0 0,0 0 0,1 0 0,-1 0 0,0 1-1,1-1 1,-1 0 0,0 0 0,0 1 0,1-1 0,-1 0 0,0 0-1,0 1 1,1-1 0,-1 0 0,0 0 0,0 1 0,0-1-1,0 0 1,1 1 0,-1-1 0,0 0 0,0 1 0,0-1 0,0 1-1,0-1 1,0 0 0,0 1 0,0-1 0,0 0 0,0 1 0,0-1-1,0 0 1,0 1 0,0-1 0,-1 1 0,-9 20 71,-6 2-40,5-7 19,0 0-1,1 1 1,-10 25-1,18-38-43,0 0 0,1 1 0,-1-1 0,1 0 1,0 1-1,1-1 0,-1 1 0,1 0 0,0-1 0,0 1 0,0-1 1,0 1-1,1-1 0,0 1 0,0-1 0,0 1 0,1-1 0,-1 0 1,1 1-1,3 4 0,-2-5-1,1-1 1,0 1-1,-1-1 0,1 0 1,0 1-1,1-2 0,-1 1 1,0-1-1,1 1 1,0-1-1,-1 0 0,1-1 1,0 1-1,0-1 0,0 0 1,0 0-1,0-1 0,0 1 1,7-1-1,8 0 23,-1-1 0,1 0 0,34-8 0,-49 7-100,0 0 0,-1 0 1,1 0-1,0-1 0,-1 1 1,0-1-1,1 0 1,-1 0-1,0-1 0,-1 1 1,1-1-1,0 0 0,-1 0 1,0 0-1,0 0 1,4-9-1,20-23-2229,-24 34 1929,-1 0 133,1 0-1,-1 1 1,0-1 0,0 0 0,-1 0-1,1 0 1,0 0 0,-1-1-1,1 1 1,-1 0 0,0-1 0,0 1-1,0-1 1,0 1 0,0-1 0,0 1-1,-1-1 1,1 0 0,-1 0 0,0-3-1,-4-15-2887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64 10346,'-21'-47'5329,"51"42"-880,5-1-3136,0 1-137,-3 6-640,-8 4-320,-4 7-560,-1-1-376,-12 4-897,-5-6-695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13907,'0'5'5657,"10"4"-3352,6 1-873,25-2-536,17-3-240,10-2-600,1-3-328,-7 7-896,-12-1-472,-5 4-833,-4 2-744</inkml:trace>
  <inkml:trace contextRef="#ctx0" brushRef="#br0" timeOffset="1">520 224 11242,'39'38'4709,"-38"-38"-4642,-1 0 0,0 0 1,1 1-1,-1-1 0,0 0 0,0 0 0,1 0 0,-1 1 0,0-1 0,0 0 0,0 0 0,1 1 0,-1-1 0,0 0 0,0 0 0,0 1 0,0-1 0,0 0 0,0 0 0,1 1 0,-1-1 0,0 0 0,0 1 0,0-1 0,0 0 0,0 1 0,0-1 0,0 0 0,0 0 0,0 1 0,0-1 1,0 0-1,0 1 0,-1-1 0,1 0 0,0 0 0,0 1 0,0-1 0,0 0 0,0 1 0,-1-1 0,1 0 0,0 0 0,0 0 0,0 1 0,-1-1 0,1 0 0,0 0 0,0 0 0,-1 1 0,1-1 0,0 0 0,0 0 0,-1 0 0,1 0 0,-1 0 0,-14-2 3278,13-1-3110,0 0-1,0 0 1,0 0 0,1 0-1,0 0 1,-1 0 0,1 0 0,0-1-1,0 1 1,1 0 0,-1-1-1,1 1 1,-1 0 0,1-5 0,0 0 15,0-1 0,1 0 1,0 0-1,3-14 1,0 15-173,-1-1 0,1 0 0,0 1 0,1 0-1,0 0 1,0 0 0,1 0 0,0 1 0,0 0 0,1 0 0,0 1 0,0 0 0,1 0 0,-1 1-1,9-5 1,-6 4-67,0 0-1,1 1 0,-1 0 0,1 1 0,0 0 1,0 1-1,1 0 0,-1 1 0,1 0 0,-1 1 1,1 0-1,12 1 0,-23 0-12,0 0-1,1 0 1,-1 0 0,0 0-1,1 1 1,-1-1 0,0 0 0,1 1-1,-1-1 1,0 1 0,0-1-1,1 1 1,-1 0 0,0-1-1,0 1 1,0 0 0,0 0 0,2 2-1,-3-2 0,1 0 0,-1 0-1,0 0 1,1-1 0,-1 1-1,0 0 1,0 0 0,0 0 0,0 0-1,0 0 1,0 0 0,0 0-1,0 0 1,0 0 0,0 0 0,-1 0-1,1 0 1,0 0 0,-1 2-1,-2 1-2,1 1 0,-1-1-1,0 1 1,0-1-1,-1 0 1,1 0 0,-1 0-1,0-1 1,-4 4 0,-20 13 124,0-1 0,-1-2 1,-1 0-1,0-2 1,-36 12-1,91-28 340,-1 1 0,31 4 0,-10 0-406,97 10-34,11 1-1435,-47-14-4736,-74-3 2873,1 3-805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113 247 12555,'-87'36'4590,"86"-36"-4387,1 1 0,-1-1 0,0 1 0,0-1 0,1 0 0,-1 1 0,0-1 0,0 1 0,1-1 0,-1 0 0,0 0 0,0 0 0,0 1 0,0-1 0,1 0 0,-1 0 0,0 0 0,0 0 0,0 0-1,0-1 1,0 1 0,1 0 0,-1 0 0,0 0 0,0-1 0,0 1 0,1 0 0,-2-2 0,1 1-62,1-1 0,0 1-1,0-1 1,0 1 0,0-1-1,0 0 1,0 1-1,0-1 1,0 1 0,1-1-1,0-2 1,2-10 372,29-215 678,-28 215-889,-1 13 125,4 22 335,-1-2-709,-4-13-31,0 0 0,1 0 0,0 0 0,0-1 0,0 1 0,1-1 0,0 1 0,0-1 0,0 0 0,0-1 0,6 6 0,-7-9-20,0 1-1,-1-1 0,1 0 1,0 1-1,0-1 0,0 0 1,0-1-1,0 1 0,0 0 1,0-1-1,0 0 0,1 0 1,-1 0-1,0 0 0,0 0 1,0-1-1,0 1 0,0-1 1,0 0-1,0 0 0,0 0 1,0 0-1,0 0 0,-1-1 1,6-3-1,8-5-1,0-2 1,-1 0-1,17-16 1,7-7-6,-38 34 10,1-1-1,-1 1 1,1 0-1,-1 0 1,1-1-1,0 1 1,0 0-1,-1 1 0,1-1 1,0 0-1,0 0 1,0 1-1,0-1 1,0 1-1,0 0 1,0 0-1,0-1 1,3 2-1,-3-1 8,-1 1 0,1-1-1,-1 1 1,0 0 0,1-1-1,-1 1 1,0 0 0,0 0 0,1 0-1,-1 0 1,0 0 0,0 0 0,0 1-1,0-1 1,0 0 0,-1 0 0,1 1-1,1 2 1,2 7 69,-1 0 1,1 1-1,-2-1 0,0 1 0,1 12 1,-3-23-75,3 40 265,-4 47-1,1 5-311,6-48-742,-5-42 647,0-1 0,-1 0 0,1 0-1,0 1 1,0-1 0,0 0-1,0 0 1,1 0 0,-1 0-1,0 0 1,1-1 0,-1 1-1,1 0 1,3 2 0,-2-3-150,-1 0-1,0 0 1,1 0 0,-1-1 0,1 1 0,-1-1 0,1 1 0,0-1-1,-1 0 1,5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13459,'3'0'6265,"6"-2"-2256,-1-4-1352,8-35-865,31-56-512,-42 50-752,-2 13-232,-6 24-600,3 11-536,2 21-1488,4 8-937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41 217 11634,'-40'69'4804,"64"-110"2832,57-86-4352,-81 127-3262,1 0 0,-1-1 0,0 1 0,0-1 0,1 1 0,-1 0-1,0-1 1,0 1 0,1 0 0,-1 0 0,1-1 0,-1 1 0,0 0 0,1 0 0,-1-1 0,0 1 0,1 0 0,-1 0 0,1 0 0,-1 0 0,1-1 0,-1 1 0,1 0 0,-1 0 0,0 0 0,1 0-1,-1 0 1,1 0 0,-1 0 0,1 0 0,-1 1 0,1-1 0,-1 0 0,0 0 0,1 0 0,-1 0 0,1 0 0,-1 1 0,0-1 0,1 0 0,-1 0 0,1 1 0,-1-1 0,0 0 0,1 1-1,-1-1 1,0 1 0,15 22 123,-11-16-62,2 3-49,0-1-1,1-1 0,0 1 0,0-1 0,1-1 0,0 1 1,14 9-1,-20-15-31,0-1-1,0 0 1,1 0 0,-1 0-1,0 0 1,1 0 0,-1 0 0,0 0-1,1-1 1,-1 0 0,1 1 0,-1-1-1,1 0 1,-1 0 0,1 0 0,-1 0-1,1-1 1,-1 1 0,1-1 0,-1 0-1,1 1 1,-1-1 0,0 0-1,1 0 1,-1 0 0,0-1 0,0 1-1,0-1 1,0 1 0,0-1 0,0 0-1,0 1 1,-1-1 0,1 0 0,-1 0-1,1 0 1,-1 0 0,0-1-1,2-2 1,6-12 54,-1-1 1,-1 0-1,0 0 0,8-38 0,1-3 131,-16 58-200,0 1 0,0-1 0,0 1 0,0-1 0,1 1-1,-1-1 1,0 0 0,0 1 0,1 0 0,-1-1 0,0 1-1,0-1 1,1 1 0,-1-1 0,0 1 0,1-1 0,-1 1-1,1 0 1,-1-1 0,1 1 0,-1 0 0,0 0 0,1-1 0,-1 1-1,1 0 1,-1 0 0,1 0 0,-1-1 0,1 1 0,0 0-1,-1 0 1,1 0 0,-1 0 0,1 0 0,-1 0 0,1 0 0,-1 0-1,2 1 1,19 11-2647,-13-6 1432,9 4-1336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13315,'5'-37'7009,"9"0"-3892,26-32-2015,-18 33 437,-16 25-1123,-5 8-289,0 0 0,0 1 1,1-1-1,-1 1 0,0-1 0,1 1 0,0 0 1,-1-1-1,1 1 0,0 0 0,0 0 0,0 1 0,1-1 1,-1 0-1,0 1 0,1-1 0,3-1 0,-6 3-96,1 0 0,-1 0-1,1 0 1,0 0 0,-1 0-1,1 0 1,-1 1 0,1-1-1,0 0 1,-1 0 0,1 1-1,-1-1 1,1 0 0,-1 0-1,1 1 1,-1-1 0,1 1-1,-1-1 1,0 0-1,1 1 1,-1-1 0,1 1-1,-1-1 1,0 1 0,1-1-1,-1 1 1,0-1 0,0 1-1,1 0 1,-1-1 0,0 2-1,5 21 156,4 54-430,5 31-1814,4-39-3524,-14-61 2876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12491,'10'13'5649,"8"6"-2440,13 1-2265,0-7-264,13-5-1080,4-2-528,1-6-1049,5 0-1328</inkml:trace>
  <inkml:trace contextRef="#ctx0" brushRef="#br0" timeOffset="1">615 1 13035,'-9'6'8191,"-6"25"-6201,9-14-1795,-1 0 0,-1-1 1,-1 1-1,0-2 1,-1 1-1,0-1 1,-2-1-1,0 0 1,0 0-1,-17 13 0,28-26-208,0 0-1,-1 0 0,1 1 1,0-1-1,0 1 0,0-1 1,0 1-1,0 0 0,0-1 1,0 1-1,0 0 0,1 0 0,-1 0 1,1-1-1,-1 1 0,1 0 1,0 0-1,0 4 0,0-5-23,0 0-1,0 0 1,0 0 0,0 0-1,0 0 1,1 0-1,-1 0 1,0 0-1,1 0 1,-1 0-1,1 0 1,-1 0-1,1-1 1,0 1 0,-1 0-1,1 0 1,0 0-1,-1-1 1,1 1-1,0 0 1,0-1-1,0 1 1,0-1-1,-1 1 1,1-1 0,0 1-1,0-1 1,0 0-1,0 1 1,0-1-1,0 0 1,0 0-1,0 0 1,2 0-1,60-5-1812,-56 3 1647,0 1-1,0 0 0,0 0 1,0 0-1,0 1 0,0 0 1,1 1-1,-1 0 0,0 0 1,0 0-1,0 1 0,0 0 1,0 0-1,11 6 0,1 4-1028,-6-3-910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79 11450,'24'-58'2589,"-14"38"1478,-12 23-896,-24 63 367,18-51-3092,1 1 0,0 1 0,2-1-1,0 1 1,-4 25 0,9-41-425,0 0 0,0 1 0,0-1 1,0 0-1,0 0 0,1 0 0,-1 0 0,0 0 0,1 0 0,-1 0 1,1 0-1,-1 0 0,1 0 0,-1 0 0,1 0 0,0 0 1,-1-1-1,1 1 0,0 0 0,0 0 0,0-1 0,-1 1 1,1 0-1,0-1 0,0 1 0,0-1 0,0 1 0,0-1 1,0 1-1,0-1 0,0 0 0,1 0 0,-1 1 0,0-1 0,0 0 1,1 0-1,47-1-18,-39 0-45,0 1-180,1-1-1,-1-1 1,0 0-1,0 0 1,1-1 0,15-7-1,-20 7-215,0 0-1,0-1 1,0 1-1,-1-1 1,1 0-1,-1-1 1,0 1-1,0-1 1,-1 0-1,1-1 1,4-7-1,5-12-1916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14387,'10'5'5633,"14"5"-3712,4 0-329,13-1-464,4-4-336,-1 2-784,7-4-416,-24 2-968,-9 0-504,-16 0-1001</inkml:trace>
  <inkml:trace contextRef="#ctx0" brushRef="#br0" timeOffset="1">0 137 13651,'4'1'5201,"12"6"-3833,7-2-423,11-4-641,8 1-528,-3-5-1281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30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48 322 15011,'-43'-11'6090,"43"1"-3986,0-1-264,-4-20-791,4 0-409,1-9-448,4-6-440,6 7-672,-1-2-473,-7 6-1247,-1 9-1185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99 328 17188,'-97'-18'6609,"95"-18"-5041,2-10-351,8-15-1257,5-4-793,7 8-1583,1 13-513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13595,'34'71'5040,"-27"-88"-403,22-44-2672,-21 45-1584,1 0 0,1 0-1,1 0 1,17-19-1,-28 34-356,1 0 0,0 0 0,0 0 0,0 1 0,0-1 0,0 0 0,0 0 0,0 1-1,0-1 1,0 0 0,1 1 0,-1-1 0,0 1 0,0 0 0,1-1 0,-1 1 0,0 0-1,0 0 1,1 0 0,-1 0 0,0 0 0,1 0 0,-1 0 0,2 0 0,-1 1-2,0 0-1,0 0 1,0 0 0,0 1 0,0-1 0,0 0 0,0 1-1,0 0 1,0-1 0,-1 1 0,1 0 0,1 2-1,4 6 29,-1 0-1,0 1 0,9 19 0,-15-29-44,8 21 17,-5-12-26,0-1-1,1 1 0,1-1 0,7 13 1,-12-21-1,1 1 1,0-1 0,0 1-1,1-1 1,-1 0 0,0 1-1,0-1 1,1 0 0,-1 0-1,1 0 1,-1 0 0,1 0-1,-1 0 1,1-1 0,-1 1-1,1 0 1,0-1 0,-1 1-1,1-1 1,0 0 0,0 1 0,-1-1-1,1 0 1,0 0 0,0 0-1,-1 0 1,1-1 0,0 1-1,0 0 1,-1-1 0,4 0-1,-3-1 9,1 0-1,-1 1 0,1-1 0,-1 0 1,0 0-1,0-1 0,0 1 0,0 0 0,0-1 1,-1 1-1,1-1 0,-1 0 0,1 1 1,-1-1-1,0 0 0,0 0 0,1-3 1,12-59 279,-11 49-195,1-5 17,-1 2 64,1 0 0,8-21 0,-12 39-177,0 0 0,1 0 0,-1 0 0,1 0 0,0 1 0,-1-1 0,1 0 0,0 1 0,-1-1 0,1 0 0,0 1 0,0-1 0,-1 1 0,1-1-1,0 1 1,0-1 0,0 1 0,0 0 0,0 0 0,0-1 0,-1 1 0,1 0 0,0 0 0,0 0 0,0 0 0,0 0 0,2 0 0,27 5-2151,-26-4 1650,16 5-2406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41 238 13411,'-41'37'5609,"48"-55"-3296,4-6-433,-3-14-560,3-1-584,-4 4-656,-7-1-328,0 7-824,0 1-464,3 0-1057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1:5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80 14651,'-4'-13'1362,"-2"-25"1590,6 37-2847,0 0 0,0 0 0,0 0 0,0 0 0,1 0 0,-1 0 1,0 0-1,1 0 0,-1 0 0,1 0 0,-1 1 0,1-1 0,-1 0 1,1 0-1,-1 0 0,1 0 0,0 1 0,0-1 0,-1 0 0,1 1 0,0-1 1,0 0-1,0 1 0,0-1 0,0 1 0,0-1 0,0 1 0,-1 0 1,1 0-1,0-1 0,1 1 0,0 0 0,17-3 544,0 1-1,1 1 1,-1 1-1,1 1 0,22 4 1,-29-4-479,0 2 0,-1 0 0,1 0 0,-1 1-1,0 1 1,0 0 0,0 0 0,19 13 0,-28-15-146,0-1 0,0 0 0,0 1-1,0 0 1,0-1 0,-1 1 0,1 0 0,-1 0 0,0 1 0,0-1 0,0 0-1,0 1 1,0-1 0,-1 1 0,0 0 0,0 0 0,1 4 0,-2-4-14,0-1 1,0 1 0,0 0 0,-1-1 0,1 1 0,-1-1-1,0 1 1,0 0 0,0-1 0,-1 0 0,1 1-1,-1-1 1,0 0 0,0 0 0,-2 3 0,-4 3-5,0-1 1,0 0-1,0 0 1,-1-1-1,0 0 1,-1 0 0,0-1-1,0-1 1,0 1-1,-13 4 1,4-4-28,1 0 1,-21 3 0,33-8-143,0 0 0,0-1 0,0 1 0,0-1 0,1 0 0,-1 0 0,0-1 0,0 0 0,0 0 0,0 0 0,-5-3 0,11 4 105,-1 0 0,1 0 0,0 0 0,0 0 0,0 0 0,0 0 0,-1 0 0,1 0 0,0 0 0,0 0 0,0-1 0,0 1-1,-1 0 1,1 0 0,0 0 0,0 0 0,0 0 0,0 0 0,0-1 0,0 1 0,0 0 0,-1 0 0,1 0 0,0 0 0,0-1 0,0 1 0,0 0-1,0 0 1,0 0 0,0-1 0,0 1 0,0 0 0,0 0 0,0 0 0,0-1 0,0 1 0,0 0 0,0 0 0,0 0 0,0 0 0,0-1 0,1 1-1,7-7-1569,14-3-523,12 3-737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12107,'0'0'10666,"0"-1"-9618,5-40-152,46-60-552,-42 46-96,-2 16-248,-6 6-216,-2 24-680,-4 0-560,-3 1-937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13083,'13'0'5625,"12"0"-3184,22 3-545,8 5-64,16 8-655,3 5-345,-16-6-552,-8-2-184,-24-3-632,-14-10-432,-22 3-1249,-9 3-936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6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 12907,'-13'13'9073,"6"14"-8307,6-20 58,-3 11-390,2 1 1,1-1-1,0 0 0,1 1 0,3 20 0,-2-31-330,0-1 1,1 0-1,0 0 1,0 0-1,1 0 0,6 13 1,-7-17-54,0 0 0,0 0 0,0 0 0,1-1 0,-1 1 0,1 0-1,0-1 1,0 0 0,0 1 0,0-1 0,0 0 0,0-1 0,0 1 0,7 2 0,-6-3-19,0-1 1,0 1-1,0-1 1,0 0-1,0 0 1,0 0-1,0-1 0,0 1 1,0-1-1,0 0 1,0 0-1,0 0 1,0-1-1,-1 1 0,1-1 1,0 0-1,-1 0 1,1 0-1,4-5 1,5-3 20,0-2 0,0 1 0,13-18 0,-10 11-40,-2-1 0,0-1-1,-1 0 1,-1-1 0,17-41-1,-21 29-150,-8 33 101,0-1 0,0 1 0,0 0 0,0-1 0,0 1 0,0-1 0,0 1 0,0 0 0,0-1 0,0 1 0,0-1 0,0 1 0,0 0 0,0-1 0,0 1 0,-1 0 0,1-1 0,0 1 0,0 0 0,0-1 0,-1 1 0,1 0 0,0-1 0,0 1 0,-1 0 0,1-1 0,0 1 0,0 0 0,-1 0 0,1-1 0,0 1 0,-1 0 0,1 0 0,-1 0 0,1 0 0,0-1 0,-1 1 0,1 0 0,0 0 0,-1 0 0,1 0 0,-1 0 0,1 0 0,0 0 0,-1 0 0,1 0 0,-1 0 0,1 0 0,0 0 0,-1 0 0,1 1 0,0-1 0,-1 0 0,1 0 0,-1 0 0,1 0 0,0 1 0,-1-1 0,1 0 0,0 0 0,0 1 0,-1-1 1,1 0-1,0 1 0,0-1 0,-1 0 0,1 1 0,-8 10-2191,7 4-774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12243,'-26'64'9531,"23"-52"-8936,0 0 1,1 1-1,0-1 0,0 14 1,2-21-586,0 0 1,0 0-1,1 0 0,-1 0 1,1 0-1,0 0 0,1 0 1,-1-1-1,1 1 1,0 0-1,4 6 0,-4-8 45,0 0-1,1-1 0,-1 1 0,1-1 0,0 1 1,-1-1-1,1 0 0,0 0 0,0 0 0,0 0 1,1-1-1,-1 1 0,0-1 0,1 0 0,-1 0 0,1 0 1,6 1-1,0-2-4,-1 0 0,1 0 0,-1 0 1,1-1-1,-1-1 0,0 0 0,1 0 0,-1 0 0,0-2 1,0 1-1,-1-1 0,1 0 0,11-7 0,-10 4-6,1 0 0,-1-1 0,0 0 0,0-1 0,-1 1 1,0-2-1,-1 1 0,0-1 0,9-16 0,-7 3 171,-10 23-290,0-1 0,1 1 0,-1 0-1,0-1 1,0 1 0,0-1 0,1 1 0,-1-1 0,0 1 0,0 0 0,0-1 0,0 1 0,0-1-1,0 1 1,0-1 0,0 1 0,0-1 0,0 1 0,0-1 0,0 1 0,0-1 0,0 1 0,0-1 0,-1 1-1,1 0 1,0-1 0,0 1 0,0-1 0,-1 1 0,1-1 0,0 1 0,-1 0 0,1-1 0,0 1 0,-1 0-1,1-1 1,0 1 0,-1 0 0,1 0 0,-1-1 0,1 1 0,-1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3:3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43 191 11851,'-42'46'9832,"41"-54"-6864,12-21-1615,-1 14-1214,-4 8 1,0-1 0,-1 0 0,0 0 0,-1 0 0,0 0 0,0-1 0,0 0 0,3-15 0,25 51 219,-14-7-277,-8-8-51,1-1-1,19 16 0,-26-25-24,0 1 0,-1-1 1,1 0-1,0 0 0,0 0 0,0 0 0,0-1 0,0 1 0,0-1 0,1 0 0,-1-1 0,0 1 1,9-1-1,-11 0 28,1-1-1,-1 0 1,0 1 0,1-1 0,-1 0 0,0-1 0,0 1 0,0 0 0,0-1-1,0 1 1,0-1 0,0 1 0,0-1 0,-1 0 0,1 0 0,0 0 0,-1 0-1,0 0 1,0 0 0,1 0 0,-1-1 0,0 1 0,-1 0 0,1-1 0,0 1-1,-1 0 1,1-1 0,-1-2 0,3-9 284,-1 0 0,0 0 0,-1-19-1,-1 29-317,3-33 580,-2 36-672,0-1 1,0 0 0,0 0 0,0 0-1,0 1 1,0-1 0,0 0 0,1 1-1,-1-1 1,0 1 0,1-1 0,0 1-1,-1 0 1,1 0 0,0 0 0,1-1-1,14-8-1819,-1 1-667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1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66 11546,'-9'-7'1229,"-16"-17"1943,24 14-1078,17 3 840,15 0-2033,2 2 1,-1 1-1,1 2 0,54 3 0,-84-1-887,-1 0 0,1 0-1,-1 1 1,1-1-1,-1 0 1,1 1-1,-1 0 1,1 0 0,-1 0-1,0 0 1,1 0-1,-1 0 1,0 1-1,0-1 1,0 1 0,0-1-1,0 1 1,0 0-1,0 0 1,-1-1-1,1 2 1,-1-1 0,3 3-1,-4-2-5,1 0 0,-1 0 0,0 0 0,0 0 0,0 0 0,0 0 0,0 0-1,-1 0 1,1 0 0,-1 0 0,0 0 0,0 0 0,0 0 0,0 0 0,-1-1 0,1 1 0,-1 0 0,0-1 0,-2 4 0,-6 7 17,0 1 1,-1-1-1,-1-1 1,0 0-1,-1-1 1,-14 10-1,-88 51 479,67-44 68,48-27-552,1-1 0,-1 0-1,0 1 1,1-1 0,-1 1-1,1-1 1,-1 0-1,0 1 1,1-1 0,-1 0-1,1 1 1,-1-1 0,1 0-1,-1 0 1,1 0-1,-1 1 1,1-1 0,0 0-1,-1 0 1,1 0 0,-1 0-1,1 0 1,-1 0-1,1 0 1,-1 0 0,1 0-1,0-1 1,25 5 4,2-3-156,-1 2 0,1 1-1,0 1 1,-1 1 0,0 2 0,0 1 0,40 18-1,-67-26 110,4 1-315,0 1-1,0-1 1,1 0-1,-1-1 0,0 1 1,1-1-1,-1 0 1,1 0-1,-1 0 0,9 0 1,-12-1 237,-1-1 0,1 1 0,-1 0 1,0 0-1,1-1 0,-1 1 0,0 0 0,1-1 0,-1 1 1,0 0-1,1-1 0,-1 1 0,0-1 0,0 1 0,0 0 1,1-1-1,-1 1 0,0-1 0,0 1 0,0-1 0,0 1 1,0-1-1,0 1 0,0 0 0,0-1 0,0 1 0,0-1 0,0 1 1,0-1-1,0 1 0,0-1 0,0-2-533,0-11-2827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5:19.4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368 604 15323,'-26'12'2941,"26"-12"-2850,-1 1 0,0-1 0,1 0 0,-1 0 0,1 0 0,-1 0 0,0 0 0,1 0 0,-1 0 0,1 0 0,-1 0 0,0 0 0,1 0 0,-1 0 0,1 0 0,-1 0 0,1-1 0,-1 1 0,0 0 0,1 0 0,-1-1 0,0 1 0,0-3 55,0 0 1,-1 0-1,2-1 1,-1 1-1,0 0 1,1 0 0,-1 0-1,1-1 1,0 1-1,0 0 1,0 0 0,1-6-1,0-71 836,-1 18-385,13-95-1,18-33-100,-31 185-458,1 0-1,0 0 1,0 0-1,0 0 1,0 0-1,1 0 0,0 0 1,0 1-1,0-1 1,1 1-1,-1-1 1,1 1-1,4-4 0,6-1 325,-12 9-357,-1 1 0,0-1-1,0 0 1,0 0 0,0 1 0,0-1 0,1 0 0,-1 1-1,0-1 1,0 0 0,0 0 0,0 1 0,0-1 0,0 0-1,0 1 1,0-1 0,0 0 0,0 1 0,0-1-1,0 0 1,0 1 0,-1-1 0,1 0 0,0 0 0,0 1-1,0-1 1,0 0 0,0 1 0,-1-1 0,1 0 0,0 0-1,0 0 1,0 1 0,-1-1 0,1 0 0,-1 1 0,-46 63 144,-3-2 0,-3-2 0,-105 92 0,121-117-8,-24 19 681,61-54-809,0 0 0,1 0 1,-1 0-1,0 0 1,0 0-1,0 0 1,0 0-1,1 0 0,-1 0 1,0 0-1,0 0 1,0 0-1,0 0 1,0 0-1,1 0 0,-1 0 1,0 0-1,0 0 1,0 1-1,0-1 1,0 0-1,1 0 0,-1 0 1,0 0-1,0 0 1,0 0-1,0 0 1,0 1-1,0-1 0,0 0 1,0 0-1,1 0 1,-1 0-1,0 0 1,0 1-1,0-1 1,0 0-1,0 0 0,0 0 1,0 0-1,0 1 1,0-1-1,0 0 1,0 0-1,0 0 0,0 0 1,0 1-1,0-1 1,0 0-1,0 0 1,-1 0-1,1 0 0,0 0 1,0 1-1,0-1 1,0 0-1,0 0 1,0 0-1,20-1 59,70-8 136,109 2 0,-155 8-191,-1 3-1,1 1 1,-1 3-1,69 20 1,-90-20-131,-18-6-57,1 0 1,0 0-1,-1 0 1,1-1 0,0 0-1,0 0 1,0 0 0,0-1-1,5 1 1,-7-9-4024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30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54 109 11827,'-14'-60'5465,"32"55"-1520,8-3-1849,14 1-464,1-4-343,8 1-753,-1 4-200,-7 4-576,1 4-336,-12 7-833,-6 3-671,-8-1-3169</inkml:trace>
  <inkml:trace contextRef="#ctx0" brushRef="#br0" timeOffset="1">1 302 14563,'10'-1'5777,"7"1"-3840,16-2-993,-2-3-176,8-6-392,1 1-368,1 5-1168,-2 5-688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116 312 15459,'-115'-79'6058,"118"82"-4154,5 2-384,13-3-623,10-1-297,-5-2-784,11 1-649,-2 0-1383,-1 1-1121</inkml:trace>
  <inkml:trace contextRef="#ctx0" brushRef="#br0" timeOffset="1">409 282 11674,'1'-26'6426,"-1"-15"-801,2-21-3280,-5-1-481,3 16-944,0 9-352,-2 33-888,5 15-400,1 19-1128,2 2-865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18 8570,'0'-1'448,"0"0"1,0 1-1,-1-1 0,1 0 1,-1 0-1,1 0 1,-1 0-1,1 0 0,-1 0 1,0 1-1,0-1 1,1 0-1,-1 0 1,0 1-1,0-1 0,1 0 1,-1 1-1,0-1 1,0 1-1,-1-1 0,0 1-81,0-1 0,1 1 0,-1 0 0,0 0-1,1 0 1,-1 0 0,0 0 0,1 0 0,-1 0 0,1 1-1,-4 0 1,-3 2 142,1 0 0,-1 1 0,0 0 0,-7 6 0,-2 1-106,1 0 0,0 2 0,-28 28 0,40-37-410,0 0-1,0 0 1,1 0 0,0 1 0,-1-1-1,2 1 1,-1 0 0,0 0 0,1 0 0,0 0-1,0 0 1,1 1 0,-1-1 0,1 1-1,1-1 1,-1 1 0,1-1 0,-1 1 0,2 8-1,0-11-54,0 0 0,0-1 1,0 1-1,1-1 0,-1 1 0,1-1 0,-1 0 0,1 0 0,0 0 0,0 0 0,0 0 0,0 0 0,0 0 0,0 0 0,0-1 1,1 1-1,-1-1 0,1 0 0,-1 1 0,1-1 0,-1-1 0,1 1 0,0 0 0,-1 0 0,1-1 0,0 0 0,0 1 0,0-1 0,2-1 1,13 2-271,0-2 1,0 0 0,24-5-1,-27 3 185,17-1-83,-19 3 32,1 0 1,-1-1-1,0-1 1,18-6 0,-29 7 57,1 0 0,0 0 0,0 0 0,-1 0 0,0 0 0,1-1 0,-1 1 0,0-1 0,0 1 1,0-1-1,2-4 0,16-34-1145,-6 14 700,-11 23 709,0-1 0,0 1 0,-1-1 0,0 0 0,0 0 0,0 0 0,0 0 0,-1 0 0,1-8 0,-5 52 5328,2-31-5527,0 0-1,0 1 0,1-1 1,-1 0-1,2 1 0,0-1 1,0 0-1,0 1 1,4 10-1,-5-17-45,1-1 1,0 1 0,0-1-1,-1 1 1,1-1-1,0 1 1,0-1-1,1 0 1,-1 1-1,0-1 1,0 0 0,1 0-1,-1 0 1,0 0-1,1 0 1,-1 0-1,1 0 1,-1-1-1,1 1 1,0 0 0,-1-1-1,1 1 1,0-1-1,-1 0 1,1 1-1,0-1 1,-1 0-1,1 0 1,0 0 0,0-1-1,1 1 1,19-4-1734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11130,'0'8'5850,"0"11"-1225,-6 11-2689,-4 4-392,-3 6-855,-3-7-353,6-4-448,5-8-281,5-9-807,13 1-464,3-10-777</inkml:trace>
  <inkml:trace contextRef="#ctx0" brushRef="#br0" timeOffset="1">1 175 13019,'4'0'5529,"6"0"-2696,15 0-1817,1 5-152,4-2-520,0-1-488,-3-4-768,3-1-480,0 1-1305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2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6 187 12643,'0'4'5265,"0"10"-3169,1 3-255,-7-3-817,6 4-280,2-5-504,2 0-88,16-6-72,13-2-64,-1-12-16,1-4-8,-3 1-216,-8-5-208,-3 6-672,-1-1-385,-5-5-447</inkml:trace>
  <inkml:trace contextRef="#ctx0" brushRef="#br0" timeOffset="1">60 54 13795,'-40'-53'5953,"68"54"-3424,-2-1-1161,5 0-184,-3 0-768,-4 5-312,-6 2-488,-10-4-424,-5-3-1040,-6 3-409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11931,'-105'65'5281,"111"-58"-2841,14 3-855,9 3-329,-5-5-664,7 0-256,3-5-456,-3-3-176,7-3-632,-1-4-337,-3-6-735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66 11819,'-8'-65'8089,"11"75"-5736,8 3-377,4 4-279,6 5-769,2-1-368,5-5-496,-7-6-296,-2-2-736,1-8-545,-4 0-1167,0-5-457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5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105 199 11410,'-79'62'4044,"60"-52"-2356,18-10-1608,1 0 0,0 0 0,0 0 0,0 0 0,-1 0 0,1 0 0,0 0 0,0 0-1,0 0 1,0 0 0,-1 0 0,1 0 0,0 0 0,0 0 0,0 0 0,-1 0 0,1 0 0,0 0 0,0 0 0,0 0 0,0 0 0,-1 0 0,1-1-1,0 1 1,0 0 0,0 0 0,0 0 0,0 0 0,-1 0 0,1 0 0,0-1 0,0 1 0,0 0 0,0 0 0,0 0 0,0 0 0,0-1 0,0 1-1,-1 0 1,1 0 0,6-20 4392,-6 18-4766,18-47 1154,-13 33-651,2 0 1,13-27 0,-2 18 61,-17 25-269,-1-1 0,1 1-1,-1-1 1,1 1 0,0 0-1,-1-1 1,1 1 0,0 0-1,-1 0 1,1-1 0,0 1-1,-1 0 1,1 0-1,0 0 1,0 0 0,-1 0-1,1 0 1,0 0 0,0 0-1,-1 0 1,1 0 0,0 0-1,-1 1 1,1-1 0,0 0-1,-1 0 1,1 1 0,0-1-1,-1 0 1,1 1-1,-1-1 1,1 1 0,-1-1-1,1 1 1,0-1 0,-1 1-1,0-1 1,1 2 0,19 18 89,1-1 0,1-1 1,44 28-1,-66-46-79,0 1 1,1-1-1,-1 1 0,1-1 1,-1 1-1,1-1 0,-1 0 1,1 1-1,0-1 0,-1 0 1,1 0-1,-1 1 0,1-1 0,0 0 1,-1 0-1,1 0 0,-1 0 1,1 0-1,0 0 0,-1 0 1,1 0-1,0 0 0,-1 0 1,1 0-1,0 0 0,-1 0 1,1-1-1,-1 1 0,1 0 1,0 0-1,0-1 0,4-21 2512,-3 8-2259,0 4-216,0-1-1,1 1 1,0 0-1,1 0 0,0 0 1,0 0-1,1 1 1,9-14-1,-9 17-347,-1 0 1,2 0-1,-1 1 0,0 0 1,1-1-1,0 2 0,0-1 1,13-7-1,8-1-2382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4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16 13763,'-10'-8'5785,"-17"2"-3504,-12 4-57,-17 20-648,-9 13-375,7 6-521,9 12-200,28-3-256,16-6-120,29-6-80,14-12-104,24-19-376,7-6-256,8-17-1001,-7 1-535,-13 2-585,-5 4-2800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4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10698,'46'-7'6106,"-54"-25"-81,14-3-3313,-9-2-1039,-7 1-457,10 18-704,-11 2-528,11 19-1352,7 7-625,-1 8-1743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4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12 139 10282,'-12'25'4703,"16"-46"291,5-24-2296,4-10-254,-13 54-2427,1 1 0,-1-1-1,0 1 1,1-1-1,-1 1 1,1-1-1,-1 1 1,1-1 0,-1 1-1,1 0 1,-1-1-1,1 1 1,-1 0 0,1 0-1,0-1 1,-1 1-1,1 0 1,-1 0-1,1 0 1,0 0 0,-1 0-1,1 0 1,0 0-1,-1 0 1,1 0 0,-1 0-1,1 0 1,0 0-1,-1 0 1,1 1 0,0-1-1,-1 0 1,1 0-1,-1 1 1,1-1-1,-1 0 1,1 1 0,-1-1-1,1 0 1,-1 1-1,1-1 1,-1 1 0,1 0-1,24 22 68,15 27-125,13 17-119,-48-62 151,0 0-1,0-1 0,1 1 1,-1-1-1,1 0 0,0 0 1,0-1-1,1 0 0,8 4 0,-13-7 19,0 1 0,-1-1 0,1 1 0,0-1 0,-1 0 0,1 0 0,0 1 0,0-1 0,-1 0 0,1-1 0,0 1 0,-1 0 0,1 0 0,0-1-1,-1 1 1,1-1 0,-1 0 0,1 1 0,0-1 0,-1 0 0,3-1 0,-2-1 30,0 1 0,0 0 0,0-1 0,0 1 0,0-1 0,-1 1 0,1-1 0,-1 0 1,0 1-1,0-1 0,1-4 0,2-9 218,-2 1 0,0-1 1,0-28-1,-1 32-138,-1-70 1116,2 84-1405,-1 0-1,1 0 1,0-1-1,0 1 1,0 0-1,0 0 1,0-1-1,0 0 1,0 1 0,1-1-1,4 2 1,34 16-2867,-10-7 325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31.1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0 197 14907,'46'29'6121,"-45"-58"-3464,6-7-1401,-4-6-544,5-2-295,-1 10-898,1 6-679,-3 15-1664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15587,'18'26'6066,"18"46"-4298,-4 3-112,-3 27-471,-7 5-193,-13 1-440,-9-1-192,-19-28-184,-4-7-104,-22-22-600,1-14-432,-7-15-1473,-7-9-759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13155,'6'-17'5433,"-12"54"-3225,6-8-959,5 2-137,9-10-512,12-3-240,12-5-208,-3-11-80,-2-7 40,-9-13 80,-9-19-56,-1-7 24,-4-5 8,3 10-120,-3 21-104,-7 2-240,0 21-968,1 3-544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33 147 9682,'-1'0'470,"0"0"1,0 0-1,0 1 0,0-1 0,0 0 1,1 0-1,-1 1 0,0-1 0,0 1 1,0-1-1,1 0 0,-1 1 1,0-1-1,1 1 0,-1 0 0,0-1 1,1 1-1,-1 0 0,1-1 0,-2 2 1,-8 21 1744,4 12-2229,6-34 43,1 0-1,0 0 1,-1 0 0,1 0-1,0 0 1,-1 0-1,1 0 1,0 0 0,0 0-1,0 0 1,0-1-1,0 1 1,0 0-1,0 0 1,0-1 0,0 1-1,0-1 1,0 1-1,0-1 1,0 1-1,0-1 1,1 0 0,-1 0-1,0 1 1,0-1-1,0 0 1,1 0 0,-1 0-1,2-1 1,40-1 370,-39 1-347,0 0 0,0 0 0,1 0 1,-1 0-1,0 0 0,0-1 1,0 0-1,0 0 0,-1 0 0,1 0 1,0 0-1,-1-1 0,0 0 0,6-6 1,-7 7 49,-1 0 0,0 1 0,0-1 0,0 0 0,0-1 0,0 1 0,-1 0 0,1 0 0,0 0 1,-1 0-1,0-1 0,0 1 0,1 0 0,-1 0 0,0-1 0,-1 1 0,1 0 0,0 0 0,-1-1 0,1 1 1,-1 0-1,0 0 0,0 0 0,0 0 0,0 0 0,0 0 0,0 0 0,0 0 0,-1 0 0,-1-2 0,-4-4 140,2-1 0,-1 0 0,1 0 0,0 0 0,1 0 0,-6-18 0,10 26-260,-1-1 0,1 0 0,0 0 0,-1 1 0,1-1 0,0 0 0,0 0 1,0 1-1,1-1 0,-1 0 0,0 0 0,1 1 0,-1-1 0,1 0 0,-1 0 0,1 1 1,0-1-1,1-2 0,0 3-55,0-1 0,-1 1 1,1 0-1,0-1 0,0 1 1,0 0-1,0 0 0,0 0 0,0 1 1,1-1-1,-1 0 0,0 1 1,0-1-1,1 1 0,-1 0 1,0 0-1,0 0 0,5 1 0,-2-1-274,0 0 0,0 1-1,0 0 1,0 0 0,-1 1-1,1-1 1,0 1 0,-1 0-1,1 0 1,7 6 0,14 10-2549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3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15059,'35'92'5245,"-35"-92"-5182,0 1 0,0-1 0,1 1-1,-1-1 1,0 1 0,0-1 0,0 0-1,0 1 1,0-1 0,1 1 0,-1-1-1,0 1 1,0-1 0,1 0 0,-1 1-1,0-1 1,0 0 0,1 1 0,-1-1-1,0 0 1,1 1 0,-1-1 0,1 0-1,-1 0 1,0 1 0,1-1 0,-1 0-1,1 0 1,-1 0 0,1 0 0,-1 1-1,1-1 1,-1 0 0,1 0 0,-1 0-1,1 0 1,-1 0 0,0 0 0,1 0-1,-1 0 1,2-1 0,7-13 1071,-6 8-631,99-169 4561,-102 174-5032,1 0-1,-1 0 1,1 0-1,-1 0 1,1 1-1,-1-1 1,1 0-1,-1 0 1,1 1-1,0-1 1,-1 0-1,1 0 1,0 1-1,0-1 1,-1 1-1,1-1 1,0 1-1,0-1 1,0 1-1,0 0 1,0-1-1,0 1 1,0 0-1,0 0 1,0-1-1,0 1 1,2 0 0,-2 1-14,0 0 1,0 0-1,0 0 1,0 0-1,0 0 1,0 0-1,0 0 1,0 1-1,0-1 1,0 0 0,0 1-1,-1-1 1,1 0-1,-1 1 1,1-1-1,-1 1 1,1-1-1,-1 3 1,12 42-308,24 57 0,-29-86-658,2 0-1,0 0 0,16 22 0,-24-37 618,0 0 1,1 0-1,-1 0 0,1-1 0,0 1 1,-1 0-1,1-1 0,0 1 1,0-1-1,0 0 0,0 0 0,0 0 1,0 0-1,0 0 0,1 0 1,2 1-1,12-3-2992</inkml:trace>
  <inkml:trace contextRef="#ctx0" brushRef="#br0" timeOffset="1">81 163 14891,'7'0'5489,"12"4"-4392,7-4-481,13 2-464,1-2-392,5 2-1097,1 3-871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82 285 9082,'-40'39'6346,"40"-39"-5946,-1 0 0,1 1 0,-1-1-1,1 0 1,-1 0 0,1 0 0,-1 1 0,0-1 0,1 0-1,-1 0 1,1 0 0,-1 0 0,1 0 0,-1 0 0,0 0-1,-7-9 2538,0-28-3948,7 27 1961,1 7-934,-14-110 1019,13 100-794,0-1-1,1 0 1,1 1 0,0-1-1,1 1 1,7-27 0,-8 38-229,-1 0 1,1 1-1,0-1 1,-1 0-1,1 1 1,0-1 0,0 0-1,0 1 1,0-1-1,0 1 1,1 0 0,-1-1-1,0 1 1,1 0-1,-1 0 1,1 0 0,-1 0-1,1 0 1,0 0-1,-1 0 1,1 0 0,0 1-1,-1-1 1,1 1-1,0-1 1,0 1-1,0 0 1,-1 0 0,1-1-1,0 1 1,0 1-1,0-1 1,0 0 0,-1 0-1,4 1 1,-3 0-21,1 0 1,-1 0-1,0 0 0,0 1 1,0-1-1,1 1 0,-1-1 1,-1 1-1,1 0 0,0-1 1,0 1-1,0 0 1,-1 0-1,1 0 0,-1 0 1,0 1-1,0-1 0,0 0 1,0 1-1,0-1 0,0 1 1,0-1-1,-1 0 1,1 1-1,-1 4 0,0 1-12,-1 1 0,0 0 0,0 0 0,-1 0 0,0-1 0,-1 1 0,0-1 0,0 0 0,-1 0 0,-9 15 0,-9 23 194,23-46-168,-1 1 0,0 0 0,1 0 0,-1-1 0,0 1 0,1 0 0,-1 0 0,1-1 0,-1 1 0,1-1 1,-1 1-1,1 0 0,-1-1 0,1 1 0,0-1 0,-1 1 0,1-1 0,0 0 0,-1 1 0,1-1 0,0 0 0,0 1 1,0-1-1,-1 0 0,1 0 0,0 0 0,0 1 0,1-1 0,10 4-14,-4 0-26,106 41-907,-98-40-41,0-1 1,0 0-1,22 2 1,11-9-3815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4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103 118 9682,'-43'-87'3590,"42"84"-3218,0 0-1,0 0 0,0 0 1,0 0-1,0 0 0,1 0 1,0 0-1,-2-4 3638,-1 14-684,-10 24-2635,-13 43 0,24-69-652,0-1-1,1 1 0,-1 0 1,1 0-1,0 0 0,1 0 1,-1 0-1,1 1 0,0-1 1,0 0-1,1 0 0,-1 0 1,1 0-1,0 0 0,1 0 1,-1 0-1,1 0 0,0-1 1,0 1-1,5 8 0,-3-10-37,0 1 0,0-1 0,0 0 0,0 0 0,0 0 0,0-1 0,1 1 0,0-1 0,-1 0 0,1-1 0,0 1 0,0-1 0,0 0 0,0 0 0,0 0 0,0-1 0,0 1 0,0-1 0,6-1 1,-2 1-90,4 0-183,0-1 1,26-4 0,-35 4 16,-1 0 0,0 0 0,0 0 1,1 0-1,-1 0 0,0-1 0,0 0 0,0 1 1,0-1-1,0 0 0,-1 0 0,1-1 0,-1 1 1,1 0-1,-1-1 0,0 0 0,3-3 0,5-16-1961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4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11594,'9'0'4802,"5"0"-2522,4 0-536,5 0-327,0 0-201,11 7-584,1 3-192,-4 3-328,-3 6-384,-18-8-1048,-1 1-673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13323,'2'0'7946,"6"0"-6562,-8-2-424,18 2-264,70 2-304,-38 1-144,-5-1-568,-9-2-600,-10 1-1592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2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6 318 12459,'-3'-2'6902,"1"-12"-5312,2 4-1314,1 0-1,1 0 1,0 0-1,0 1 1,1-1-1,0 1 1,1-1-1,7-13 1,-4 7 57,10-20 760,3 1 1,23-35-1,-42 69-1045,0 0-15,18-26 838,-18 26-805,-1 0 0,1 0-1,0 0 1,0 0 0,0 0 0,0 0 0,0 0-1,0 1 1,0-1 0,0 0 0,0 0 0,0 1-1,0-1 1,1 1 0,-1-1 0,0 1 0,0-1-1,3 1 1,-3 0-29,0 1-1,0 0 1,1 0 0,-1 0-1,0 0 1,0 0-1,0 0 1,0 0-1,0 0 1,0 0-1,0 0 1,-1 1 0,1-1-1,0 0 1,-1 0-1,2 3 1,10 28 82,-8-20-46,5 11-46,4 10-118,21 40 1,-30-65-213,1 0 1,0 0-1,0-1 1,1 1 0,0-1-1,0-1 1,0 1-1,1-1 1,0 0-1,11 6 1,-15-11-47,0 1 0,0-1 1,0 0-1,0 0 0,0-1 0,0 1 0,0-1 0,1 0 1,-1 1-1,0-1 0,0-1 0,6 0 0,-9 1 238,1 0 0,0 0 0,0 0 0,0 0 0,-1-1 0,1 1 0,0 0 0,0-1 1,-1 1-1,1 0 0,0-1 0,-1 1 0,1-1 0,-1 1 0,1-1 0,0 0 0,-1 1 0,1-1 0,-1 1 0,1-1 0,-1 0 0,0 0 0,1 1 0,-1-1 0,0 0 0,1 1 0,-1-1 0,0 0 0,0 0 0,0 0 0,0 1 0,0-1 0,0 0 0,0 0 0,0 0 0,0 1 0,0-1 0,0 0 0,0 0 0,0 0 0,-1 1 0,1-1 0,0 0 0,-1 0 0,1 1 0,-1-1 0,1 0 0,0 1 0,-1-1 0,0 0 0,1 1 0,-1-1 0,0 0 0,-2-2-259,1 0-1,-1 0 1,0 1-1,0-1 0,0 1 1,-1-1-1,1 1 0,0 0 1,-1 0-1,-6-2 1,-24-4-2915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2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10314,'-5'-1'11227,"5"-1"-9835,28-4-696,55-14-120,-31 12-560,3 6-464,-10-3-1320,-4 4-1289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32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139 72 8474,'49'-63'4770,"-39"55"207,-9 14-3385,-6 17-581,-5 3-570,-1 0 0,-1 0 0,-21 31 0,-54 70-210,46-70 334,53-63-425,0 1 0,1 1 0,-1 0 1,1 1-1,17-2 0,-15 3-144,2 1 0,-1 1 0,0 0 0,0 1 0,0 1 0,19 5 0,-16-3-10,-1-1 0,0-1 0,1-1 0,21-1-1,-13-4 6,0-2 0,-1 0-1,42-17 1,-6 3-34,-53 18 91,-9 2-57,0 0 1,0 0-1,-1 0 1,1 0 0,0 0-1,0 0 1,-1 0 0,1 0-1,0 0 1,0 0-1,0 0 1,-1 0 0,1 0-1,0 0 1,0 0 0,0 0-1,-1 0 1,1-1-1,0 1 1,0 0 0,0 0-1,-1 0 1,1 0 0,0 0-1,0-1 1,0 1-1,0 0 1,0 0 0,-1 0-1,1-1 1,0 1 0,0 0-1,0 0 1,0 0-1,0-1 1,0 1 0,0 0-1,0 0 1,0 0 0,0-1-1,0 1 1,0 0-1,0-1 1,18 5-1594,-4-1 1260,-1-1-1,1 0 0,0-1 0,0 0 1,-1-1-1,24-3 0,-34 2 260,-1 0 1,1 0-1,-1 0 0,0 0 0,0 0 0,1 0 0,-1-1 0,0 1 1,0-1-1,0 0 0,-1 0 0,1 1 0,0-1 0,-1 0 0,1-1 1,-1 1-1,0 0 0,1 0 0,-1 0 0,0-1 0,-1 1 1,1-1-1,0 1 0,0-4 0,2-4 22,-1 0 0,0-1 0,-1 1 0,0-15 0,0 25 85,-1-1 1,0 1-1,0-1 0,0 1 1,0 0-1,0-1 1,0 1-1,0-1 0,0 1 1,0-1-1,0 1 1,0 0-1,0-1 0,0 1 1,0-1-1,0 1 1,0 0-1,0-1 0,0 1 1,-1-1-1,1 1 1,0 0-1,0-1 0,0 1 1,-1 0-1,1-1 1,0 1-1,-1 0 0,1-1 1,0 1-1,-1 0 1,1 0-1,0-1 0,-1 1 1,1 0-1,0 0 1,-1 0-1,1 0 0,-1-1 1,1 1-1,0 0 0,-1 0 1,1 0-1,-1 0 1,1 0-1,0 0 0,-1 0 1,1 0-1,-1 0 1,1 0-1,-1 0 0,1 0 1,0 1-1,-1-1 1,1 0-1,-1 0 0,1 0 1,0 0-1,-1 1 1,1-1-1,0 0 0,-1 0 1,1 1-1,0-1 1,-1 0-1,1 1 0,0-1 1,-3 2 110,1 0 0,0 0 0,0 0 0,0 1 0,0-1 1,0 0-1,0 1 0,-1 2 0,1 3-48,0-1-1,0 0 1,1 1-1,-1-1 1,2 1 0,-1 0-1,1-1 1,1 1-1,-1-1 1,1 1 0,0 0-1,1-1 1,0 0-1,0 1 1,1-1 0,4 11-1,-5-15-83,0 0 0,0 1-1,1-1 1,-1 0 0,0 0-1,1 0 1,0 0 0,0-1-1,0 1 1,0-1 0,0 0-1,1 1 1,-1-2 0,1 1-1,-1 0 1,1-1 0,-1 1-1,1-1 1,0 0 0,0 0-1,0-1 1,0 1 0,-1-1-1,1 0 1,0 0 0,0 0-1,0 0 1,0-1 0,0 0-1,0 1 1,0-2 0,-1 1-1,7-3 1,-5 2-246,1-1 0,-1 1 0,0-1 0,0-1 0,0 1 1,-1-1-1,1 0 0,-1 0 0,0 0 0,0 0 0,0-1 0,-1 0 0,6-8 0,1-9-2083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4:4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11891,'-5'6'5785,"-19"23"-1496,-7 19-1665,-17 38-551,-10 27-265,9 34-520,7 6-295,34-10-537,22-17-208,37-31-648,9-19-561,16-27-1303,4-22-993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14.9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726 643 10778,'-9'7'719,"4"-3"-358,1-1 0,0 0 1,-1 1-1,1-1 0,-1-1 0,0 1 0,0-1 0,0 0 0,0 0 1,-1 0-1,1-1 0,0 1 0,-1-1 0,-8 0 0,-65 1 3051,35 0-1821,-60-6 0,31-2-881,46 5-599,-1-1 0,1-2 0,0-1 0,0 0 0,-31-12 0,29 7-36,17 7 6,1-2-1,-1 1 0,-13-8 1,22 10-66,0 1 1,0-1-1,0-1 1,0 1-1,1 0 1,-1 0-1,1-1 1,0 0-1,0 1 1,0-1-1,0 0 1,0 0-1,0 0 1,1 0-1,-1 0 1,-1-6-1,-1-16-6,0-1 1,2 0-1,2-48 0,0 39-38,1 27 25,-1 0-1,1 0 1,1 1-1,-1-1 1,2 0-1,-1 1 1,1-1-1,0 1 1,0 0-1,1 0 1,0 0-1,0 0 1,1 1-1,-1-1 1,2 1 0,-1 0-1,9-6 1,9-8-41,1 2 1,1 1-1,33-17 1,-31 18-5,-1 2 34,1 1 0,0 1 0,1 2-1,46-12 1,121-15-16,-131 27 2,-17 2-4,1 2-1,62 1 0,-88 6 24,0 1-1,1 0 1,-1 1 0,-1 2-1,1 0 1,0 2 0,24 10-1,29 14-73,-45-19 86,-1 0-1,0 2 1,0 0 0,-1 3-1,41 31 1,-58-36 22,-1 0 1,-1 0 0,0 1 0,-1 1 0,0-1 0,-1 1 0,10 29-1,-2-7 15,-12-30-26,0 0 1,-1 0-1,0 0 0,0 1 0,0-1 0,-1 1 1,0-1-1,0 1 0,-1 0 0,0 12 1,-1-14 6,0 0 1,-1-1-1,1 1 0,-1 0 1,0-1-1,0 1 1,-1-1-1,1 1 1,-1-1-1,0 0 0,0 0 1,-1 0-1,1-1 1,-8 7-1,-9 5 44,1-1 0,-2 0 0,0-2 0,0-1 0,-36 14 1,4-5-424,-71 15 1,42-19-904,0 0-599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17.3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9906,'9'10'6783,"15"2"-4566,-1-2-1429,22 17 551,77 59 1,212 223 1111,-12 35-1289,-219-232-826,147 162 196,618 648 575,-462-534-602,17-46-158,-317-270-1751,126 62 1,-178-105-934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17.9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14 355 13923,'-4'-1'6356,"-3"-2"-4863,4 2-1843,11 3 1173,62 24 1167,-45-16-1318,0-2 0,37 9 0,70-2 1038,-132-15-1674,1 0 0,-1 0 0,0 1 0,1-1-1,-1 0 1,0 0 0,0 0 0,1 0 0,-1 0 0,0 0 0,1-1 0,-1 1 0,0 0 0,0 0 0,1 0 0,-1 0 0,0 0 0,1 0 0,-1 0 0,0-1 0,0 1 0,1 0 0,-1 0 0,0 0 0,0 0 0,0-1 0,1 1 0,-1 0 0,0 0 0,0-1 0,0 1 0,0 0 0,1 0 0,-1-1 0,0 1 0,0 0 0,0-1 0,0 1 0,0 0 0,0 0-1,0-1 1,0 1 0,0 0 0,0-1 0,0 1 0,0 0 0,0-1 0,0 1 0,0 0 0,0 0 0,0-1 0,-1 1 0,1 0 0,0-1 0,-11-28 504,3 9-410,3 8-118,-19-49-4,3-2-1,-22-104 1,37 121-3948,4 26 569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19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13379,'2'4'1060,"-1"1"0,1-1 0,-1 0 0,0 1 0,0 0 0,0-1 0,0 8 0,-1 4-466,-1 0-1,-4 21 1,2-16 331,-30 155 1021,32-172-1873,0 0 0,0 0-1,0 1 1,-1-1 0,0 0 0,0-1 0,0 1-1,0 0 1,0-1 0,-1 1 0,0-1-1,0 1 1,0-1 0,0 0 0,0-1 0,0 1-1,-1 0 1,-7 3 0,16-9-123,0 0-1,0 0 1,0 0-1,0 0 1,0 1 0,1 0-1,-1 0 1,1 1 0,-1-1-1,1 1 1,0 0-1,-1 1 1,1-1 0,0 1-1,0 1 1,-1-1-1,1 1 1,0-1 0,-1 2-1,1-1 1,0 1 0,-1 0-1,0 0 1,1 0-1,-1 1 1,9 6 0,-11-8 62,0 0 1,0 0 0,0 0-1,0 0 1,0 0 0,0-1-1,0 1 1,0-1 0,0 0-1,0 0 1,0 0 0,0 0-1,0 0 1,0-1 0,0 0-1,0 1 1,0-1 0,0 0 0,-1 0-1,1-1 1,0 1 0,0 0-1,-1-1 1,1 0 0,-1 0-1,5-3 1,6-7 149,0 0-1,-1-1 1,15-20 0,-18 23-64,98-138 1367,-73 100-769,-33 46-648,0 1 0,0-1 0,0 1 0,0-1 0,0 1 0,0 0 0,0 0 0,0-1 0,0 1 0,1 0 0,-1 0 0,0 0 0,1 0 0,-1 0 0,1 0 0,-1 1 0,3-2 0,-3 3-12,1 0-1,-1-1 1,1 1 0,-1 0-1,1 0 1,-1 0 0,0 0-1,1 0 1,-1 0 0,0 0 0,0 0-1,1 0 1,-1 1 0,1 1-1,5 5-81,6 6-208,-2 2 0,0 0 0,0 0 1,-2 1-1,13 31 0,-7-17-1541,-3-8-959,3-7-552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0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15355,'-1'3'9650,"10"5"-8457,11 0-273,20 7-696,9-4-408,11-4-1096,1-7-753,0-8-1496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41 210 12523,'-34'66'4383,"33"-87"2574,2-36-4717,-4 8-744,1 37-978,1-1-1,1 0 1,1-19-1,-1 32-509,0-1 0,0 1 0,1 0 0,-1 0 0,0-1 0,0 1 1,0 0-1,0 0 0,1 0 0,-1-1 0,0 1 0,0 0 0,0 0 0,1 0 0,-1 0 0,0 0 0,0-1 0,1 1 0,-1 0 1,0 0-1,0 0 0,1 0 0,-1 0 0,0 0 0,0 0 0,1 0 0,-1 0 0,0 0 0,0 0 0,1 0 0,-1 0 0,0 0 1,1 0-1,-1 0 0,0 0 0,0 0 0,1 0 0,-1 1 0,0-1 0,0 0 0,0 0 0,1 0 0,-1 0 0,0 1 1,0-1-1,0 0 0,1 0 0,-1 0 0,0 1 0,0-1 0,0 0 0,0 0 0,1 0 0,-1 1 0,19 17 6,-13-12-8,26 26-104,-19-18-209,1 0-1,1-1 1,30 22 0,-44-35 280,1 1-1,-1 0 1,0 0 0,0-1-1,0 1 1,1-1-1,-1 1 1,0-1 0,0 1-1,1-1 1,-1 0 0,0 0-1,1 0 1,-1 0-1,0 0 1,1 0 0,-1 0-1,0 0 1,1 0-1,-1 0 1,0-1 0,1 1-1,-1-1 1,0 1-1,2-1 1,-1-1 23,-1 1-1,1-1 1,-1 0-1,1 0 0,-1 1 1,0-1-1,1 0 1,-1 0-1,0 0 1,-1 0-1,1-1 1,0 1-1,0-4 1,2-8 126,-1-1 1,0 0-1,-2-24 0,0 33-104,-1-17 122,0-14-132,2 36-93,-1 0 0,1 0 0,0 0 0,-1 0 0,1 1 0,0-1 0,0 0 0,0 0 0,-1 0 0,1 1 0,0-1 0,0 0 0,0 1 0,1-1-1,-1 1 1,0-1 0,0 1 0,0-1 0,0 1 0,0 0 0,0 0 0,1 0 0,0-1 0,37-3-2253,-25 3 1288,26-5-1920,5-2-1354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 8682,'0'0'540,"-1"0"0,0-1 0,1 1 1,-1 0-1,0 0 0,0-1 0,1 1 0,-1 0 1,0 0-1,0 0 0,1 0 0,-1 0 0,0 0 0,0 0 1,1 1-1,-1-1 0,0 0 0,0 0 0,-1 1 1,-7 13 3162,-5 8-3515,-10 6 198,12-14-193,0 0 0,2 0 1,-1 1-1,-12 25 0,21-37-172,1 0-1,-1 0 1,1 0 0,0 0-1,0 0 1,0 1-1,0-1 1,0 0-1,1 0 1,-1 1 0,1-1-1,0 0 1,0 1-1,1-1 1,-1 0-1,0 1 1,1-1 0,0 0-1,0 0 1,0 0-1,0 0 1,0 1-1,1-1 1,-1-1 0,1 1-1,0 0 1,0 0-1,0-1 1,0 1-1,1-1 1,-1 0 0,1 1-1,-1-1 1,1 0-1,3 1 1,1 1-14,0-1 1,0 0-1,0 0 1,1-1-1,-1 0 1,1-1 0,0 1-1,-1-1 1,1-1-1,0 0 1,0 0-1,0 0 1,-1-1-1,12-2 1,-1-2-4,-1 0 1,1-2-1,-1 0 1,0-1-1,-1 0 1,0-1-1,19-14 1,-30 19-61,31-19-240,-35 22 200,0 1-1,0-1 0,0 1 0,0-1 0,0 1 1,0-1-1,0 1 0,0 0 0,0 0 1,0-1-1,0 1 0,0 0 0,1 0 0,-1 0 1,0 0-1,0 0 0,0 1 0,0-1 0,0 0 1,0 0-1,0 1 0,0-1 0,0 0 1,0 1-1,0-1 0,0 1 0,0 0 0,0-1 1,-1 1-1,1 0 0,0-1 0,0 1 1,0 1-1,4 7-1132,4 6-2684,-9-14 3865,0-1 0,1 0 0,-1 0 0,0 0 0,0 0 0,1 1 0,-1-1 1,0 0-1,1 0 0,-1 0 0,0 0 0,1 0 0,-1 0 0,0 0 0,0 0 0,1 0 0,-1 0 0,0 0 1,1 0-1,-1 0 0,0 0 0,1 0 0,-1 0 0,0 0 0,1 0 0,-1-1 0,0 1 0,0 0 0,1 0 1,-1 0-1,0 0 0,0-1 0,1 1 0,-1 0 0,0 0 0,0 0 0,1-1 0,-1 1 0,0 0 0,0-1 0,0 1 1,0 0-1,0 0 0,1-1 0,-1 1 0,0 0 0,0-1 0,31-62 1195,3-38 6235,-31 81-3919,-3 20-3482,0-1 1,0 1-1,0-1 0,0 1 0,0 0 0,0-1 0,-1 1 1,1 0-1,0-1 0,0 1 0,-1 0 0,1-1 0,0 1 1,0 0-1,-1 0 0,1-1 0,0 1 0,-1 0 0,1 0 1,0-1-1,-1 1 0,1 0 0,-1 0 0,1 0 0,0 0 1,-1 0-1,1 0 0,-1 0 0,1-1 0,0 1 1,-1 0-1,1 0 0,-1 0 0,0 1 0</inkml:trace>
  <inkml:trace contextRef="#ctx0" brushRef="#br0" timeOffset="1">917 91 12307,'11'15'5663,"-9"-13"-5125,0 0-1,0 0 0,-1 1 1,1-1-1,0 1 0,-1 0 1,0-1-1,0 1 0,2 3 1,-3-4-427,0-1 0,-1 0 0,1 1 0,0-1 0,0 0 0,-1 1 0,1-1 0,0 0 0,-1 1 0,1-1 0,-1 0 0,0 0 0,0 0 0,1 1 0,-1-1 0,0 0 0,0 0 0,0 0 0,0 0 0,0-1 0,0 1 0,0 0 1,0 0-1,0-1 0,-1 1 0,0 0 0,-4 2 64,0 0 0,0 0 0,0-1 0,0 1 0,-1-2 0,1 1 0,0-1 0,-1 0 0,0 0 0,1-1 0,-1 0 0,1 0 0,-1 0 0,1-1 0,-1 0 0,1 0 0,-1-1 0,1 0 1,0 0-1,0 0 0,0-1 0,0 0 0,0 0 0,0 0 0,1-1 0,0 0 0,-1 0 0,1 0 0,1-1 0,-1 1 0,1-1 0,0-1 0,0 1 0,-5-10 0,7 12-195,1 1-1,0-1 0,0 0 1,0 0-1,0 0 1,0 0-1,1 0 1,0 0-1,-1-1 0,1 1 1,0 0-1,1 0 1,-1 0-1,0 0 0,1 0 1,0 0-1,-1 0 1,1 0-1,0 0 0,1 0 1,-1 0-1,1 0 1,-1 1-1,1-1 0,0 1 1,0-1-1,0 1 1,0-1-1,0 1 1,0 0-1,1 0 0,-1 0 1,1 1-1,0-1 1,-1 0-1,1 1 0,0 0 1,0 0-1,0 0 1,0 0-1,0 0 0,0 0 1,0 1-1,0-1 1,0 1-1,0 0 0,0 0 1,0 0-1,1 1 1,-1-1-1,0 1 1,0-1-1,0 1 0,0 0 1,0 0-1,0 1 1,-1-1-1,4 2 0,0 1-379,-1 0 1,0 0-1,0 1 0,-1-1 0,7 9 0,25 32-2961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105 246 16660,'-64'58'6313,"56"-82"-4761,7-17-680,-6-19-439,2 1-273,2 7-769,-2 13-367,-1 22-1040,1 5-481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15779,'16'-37'5292,"-14"35"-5122,-1 1 0,1-1 0,0 1 0,-1 0-1,1 0 1,0 0 0,0 0 0,-1 0 0,1 0 0,0 0 0,0 0-1,0 1 1,0-1 0,0 1 0,0 0 0,1-1 0,-1 1-1,0 0 1,0 0 0,0 0 0,0 1 0,0-1 0,0 0 0,2 2-1,3-2 139,7 2-64,1 0 1,-1 1-1,0 0 0,0 1 0,18 8 0,-26-10-222,-1 0 0,0 0 0,0 1 0,0 0 0,0 0 0,0 0 1,-1 1-1,1-1 0,-1 1 0,0 0 0,0 0 0,-1 1 0,1-1 0,-1 1 1,0 0-1,4 7 0,-7-10-18,1 0 1,0 0-1,-1 0 0,0 0 1,0-1-1,1 1 0,-1 0 1,0 0-1,0 0 0,-1 0 1,1 0-1,0 0 0,-1 0 1,1 0-1,-1 0 0,0 0 1,1 0-1,-1-1 0,-2 3 1,1 0 1,-1-1 0,0 1 1,0-1-1,0 0 0,0-1 1,0 1-1,-1 0 0,-5 3 1,-5 1-97,0 0 0,-1-1 0,-26 7 0,6-5-261,13-3-1248,40 1-4736,8-1 3886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32.4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11907,'13'2'5041,"11"3"-3033,9-2-696,1-3-231,5 1-577,3-2-176,0 1-584,-1 6-448,-9-1-985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80 11282,'49'1'4747,"-49"-1"-4665,1 0 0,-1 0 0,1 0 0,-1 1 0,1-1 0,-1 0 1,1 0-1,-1 0 0,1 1 0,-1-1 0,0 0 0,1 0 0,-1 1 0,1-1 1,-1 0-1,0 1 0,1-1 0,-1 0 0,0 1 0,1-1 0,-1 1 0,0-1 1,0 1-1,1-1 0,-1 0 0,0 1 0,0-1 0,0 1 0,0-1 0,1 1 1,-1-1-1,0 1 0,0 0 0,0 1 122,4 14 920,45 176 4131,-49-190-5224,1 1-1,0-1 1,0 0-1,0 1 1,1-1-1,-1 0 1,0 0 0,1 0-1,-1 0 1,1 0-1,2 1 1,-3-2-9,0 0 1,0-1 0,0 1-1,0-1 1,0 1-1,0-1 1,0 1 0,0-1-1,0 0 1,0 0 0,0 1-1,0-1 1,0 0-1,0 0 1,0 0 0,1 0-1,-1 0 1,1-1-1,1 0 29,0 0-1,0-1 0,0 1 1,0-1-1,0 1 0,-1-1 1,1 0-1,0-1 0,-1 1 1,0 0-1,0-1 0,0 1 1,0-1-1,0 1 0,3-7 1,7-13 77,-1-1-1,-1 0 1,0 0 0,-2-1 0,-1-1-1,-1 1 1,-1-1 0,-1 0 0,0-35-1,-6 40-1135,1 17-364,3 9-595,-1-4 1648,4 12-2918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15603,'11'-102'6322,"-2"107"-3562,12 14-1623,5-3-193,1 2-312,7 5-328,-9-12-696,-6-1-400,-9-10-913,-5-8-583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12035,'0'0'4897,"2"5"-2721,1 3 1561,-1 15-2169,1 62-712,-3-40-335,-2-9-409,1-7-240,1-16-881,0-5-535,5-9-1609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44 11018,'-85'-34'4784,"85"34"-4677,0 0 0,-1 0 0,1-1 0,0 1 0,0 0 0,-1 0 0,1 0 1,0 0-1,-1 0 0,1 0 0,0 0 0,-1-1 0,1 1 0,0 0 0,-1 0 0,1 0 0,0 0 0,-1 0 0,1 0 0,0 1 0,-1-1 0,1 0 0,0 0 0,-1 0 1,1 0-1,0 0 0,-1 0 0,1 1 0,0-1 0,0 0 0,-1 0 0,1 0 0,0 1 0,0-1 0,-1 0 0,1 0 0,0 1 0,0-1 0,0 0 0,-1 1 0,1-1 1,0 0-1,0 0 0,0 1 0,0-1 0,0 0 0,0 1 0,0-1 0,-1 0 0,1 1 0,0-1 0,0 0 0,0 1 0,1-1 0,-1 1 0,4 20 335,-3-17 103,11 42 302,2-1 0,3 0 0,33 66 0,-48-107-821,-1-1-1,1 1 0,1-1 0,-1 0 1,0 0-1,1 0 0,0 0 0,-1 0 1,6 3-1,-8-6-14,0 1-1,1-1 1,0 0-1,-1 0 1,1 1 0,-1-1-1,1 0 1,-1 0-1,1 0 1,-1 0 0,1 0-1,-1 0 1,1 0 0,0 0-1,-1 0 1,1 0-1,-1 0 1,1 0 0,-1 0-1,1 0 1,-1-1 0,1 1-1,0 0 1,-1 0-1,1-1 1,0 0 18,1 0 1,-1-1-1,0 1 0,0 0 0,0-1 1,0 1-1,0-1 0,-1 1 1,1-1-1,0 1 0,-1-1 0,2-2 1,30-116 1258,13-35-48,-45 154-1227,0-1-1,1 1 0,0-1 0,-1 0 0,1 1 1,0-1-1,0 1 0,0 0 0,0-1 1,0 1-1,0 0 0,0-1 0,0 1 0,1 0 1,-1 0-1,0 0 0,1 0 0,-1 0 1,1 1-1,-1-1 0,3-1 0,-1 2-30,1 0 1,0-1-1,-1 1 0,1 1 0,0-1 0,0 0 0,-1 1 0,8 2 0,1 1-685,1 1 0,-1 1 0,0 0 0,-1 1 0,1 0 0,12 11 0,-7-7-737,12 11-1881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6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97 13035,'-5'43'10088,"-10"0"-7112,13-38-2860,0 0 0,-1 0 0,0-1 0,0 1 0,0-1 0,-1 1 0,1-1 0,-1 0 0,0 0 0,0-1 0,-1 1 0,1-1 0,-8 5 0,9-7-72,1 0 1,0-1-1,-1 1 0,1 0 0,0-1 0,-1 1 0,1-1 1,-1 0-1,1 0 0,0 0 0,-1 0 0,1 0 0,-1-1 1,1 1-1,0-1 0,-1 0 0,1 1 0,0-1 1,-1 0-1,1 0 0,0 0 0,0-1 0,0 1 0,0 0 1,0-1-1,0 0 0,1 1 0,-1-1 0,0 0 0,1 0 1,-1 0-1,1 0 0,0 0 0,0 0 0,-2-3 0,-1-2-14,0-1-1,1 0 0,0 0 1,0-1-1,1 1 0,0 0 0,0-1 1,-1-14-1,3 16-46,1-1 1,-1 1-1,1-1 0,1 1 0,-1-1 1,1 1-1,1 0 0,-1 0 1,1 0-1,6-10 0,-8 14-76,1 1-1,-1-1 1,1 1-1,0 0 1,-1-1-1,1 1 1,0 0 0,1 0-1,-1 0 1,0 1-1,0-1 1,1 1-1,-1-1 1,1 1-1,-1 0 1,1-1 0,0 1-1,0 1 1,-1-1-1,1 0 1,0 1-1,0-1 1,0 1-1,0 0 1,-1 0 0,1 0-1,0 0 1,0 1-1,0-1 1,5 2-1,1 2-664,0 0 0,-1 0-1,1 1 1,-1 0-1,11 8 1,14 11-2240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20 12235,'6'-20'8246,"-2"31"-4371,-3 35-2124,-4-21-1428,-1 0 1,-8 28-1,9-41-298,-1-1 0,0 1 0,-1-1-1,-1 0 1,0-1 0,-12 18 0,18-28-26,0 0-1,0 0 0,0 0 1,0 0-1,0 0 1,0 0-1,0 0 0,0 0 1,0 0-1,-1 0 1,1 0-1,0 0 0,0 0 1,0 0-1,0 0 1,0 0-1,0 0 0,0 0 1,0 0-1,0 0 1,0 0-1,0 0 1,0 0-1,-1 0 0,1 0 1,0 0-1,0 0 1,0 0-1,0 0 0,0 0 1,0 0-1,0 0 1,0 0-1,0 0 0,0 0 1,0 0-1,0 0 1,0 0-1,-1 0 0,1 0 1,0 0-1,0 0 1,0 0-1,0 0 1,0 0-1,0 0 0,0 0 1,0 0-1,0 1 1,0-1-1,10-5-598,80-1-320,-41 4-71,1-2 0,83-18 0,-93 13-2166,-24 9 177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81 312 14435,'94'27'4940,"-93"-26"-4875,0-1-1,0 0 1,0 0 0,0 0 0,0 0 0,0 0 0,0 0-1,0 0 1,-1 0 0,1 0 0,0 0 0,0 0-1,0 0 1,0-1 0,0 1 0,0 0 0,-1-1 0,1 1-1,0-1 1,0 1 0,0-1 0,-1 1 0,1-1-1,0 1 1,-1-1 0,1 0 0,-1 1 0,1-1-1,0 0 1,-1 0 0,0 0 0,1 1 0,-1-1 0,1 0-1,-1 0 1,0 0 0,0 0 0,1 0 0,-1 1-1,0-1 1,0 0 0,0 0 0,0 0 0,0 0 0,0 0-1,0 0 1,0 0 0,-1 0 0,1 1 0,0-1-1,-1-1 1,1-5 331,0-23-94,-2-1 0,-1 1-1,-1 0 1,-1 0 0,-11-34 0,14 59-437,0 1 0,0-1 0,0 0-1,-1 1 1,1-1 0,-1 1 0,0 0 0,-1 0 0,1 0 0,-1 0 0,1 1-1,-1 0 1,0-1 0,0 1 0,-1 0 0,1 1 0,0-1 0,-7-2-1,1 2-58,1 0-1,-1 0 1,1 1-1,-1 1 1,0-1-1,0 2 1,0-1-1,-11 2 1,18 1 396,8 2-118,9 3 47,22 6 343,1-1 0,65 11 0,-85-20-458,0-2 0,0 0 0,0-1 1,0-1-1,0 0 0,0-1 0,-1-1 0,31-9 0,-46 11-14,0 1 0,1-1-1,-1 1 1,0 0 0,0-1-1,1 1 1,-1 0 0,0 0 0,1 0-1,-1 0 1,1 0 0,-1 0-1,0 0 1,1 0 0,-1 1 0,0-1-1,0 0 1,1 1 0,-1-1-1,0 1 1,0-1 0,1 1-1,-1 0 1,0 0 0,0-1 0,0 1-1,0 0 1,0 0 0,0 0-1,0 0 1,-1 0 0,1 0 0,1 2-1,1 4 3,0 0 0,-1-1 0,0 1-1,0 0 1,1 11 0,5 16 54,-6-28-52,1-1 1,-1 0 0,1 1-1,0-1 1,1 0-1,0 0 1,-1-1 0,1 1-1,1-1 1,-1 0-1,1 0 1,-1 0-1,1-1 1,8 5 0,-4-4 14,0 0 0,1 0 0,-1-1 0,0-1 0,1 0 0,0 0 0,-1-1 0,13 1 0,7-3 33,-1-1 0,0-1 0,0-1 0,0-1 0,34-12 0,-40 11-130,-13 5-172,-1-1-1,0-1 0,0 1 1,0-1-1,0 0 0,-1-1 0,1 0 1,13-9-1,-16 5-1498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11378,'0'-2'12563,"16"6"-11451,65 12-183,-24-16-161,3 0-168,-6 0-352,-14-3-56,-12 3-256,-10 0-256,-2 0-768,5-2-465,-4-8-1047,7 0-785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29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13419,'-100'13'5689,"105"-8"-2856,8-4-1521,2 4-160,9-3-320,6-4-239,9 2-417,-2 0-272,13-5-905,-1 4-647,2-4-4057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103 209 12323,'-102'60'11354,"105"-73"-9193,0-15-305,1-22-576,-1-10-512,0 9-552,2 7-352,-3 27-1336,2 12-816,8 6-5162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32.8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 13235,'11'0'4785,"15"-5"-4009,5-3-320,19 3-248,4-4-392,13 4-1072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12619,'87'-43'4401,"-62"25"-1966,-13 10-285,-11 8-2077,-1 1 0,1-1 0,-1 1 0,1-1 0,-1 1 0,0-1 0,1 1-1,-1-1 1,0 1 0,1-1 0,-1 1 0,0-1 0,0 1 0,1-1-1,-1 1 1,0 0 0,0-1 0,0 1 0,0-1 0,0 1 0,0 0 0,0-1-1,0 2 1,1 9 161,0 0-1,-1 0 1,0 0-1,-1 0 1,0 0 0,-1 0-1,-1-1 1,-5 18-1,-5 9-77,-19 36 0,24-56-76,4-8-62,-1 2 11,0 0 0,0-1 1,-1 1-1,-1-1 0,0 0 1,-13 16-1,24-28 80,1 1-1,0-1 1,0 1-1,0 1 1,0-1 0,0 1-1,0 0 1,7 0 0,45 3-124,-48-2 31,-1 1 0,0 0 0,1 0 0,-1 1 0,0 0 0,0 0 0,10 7 0,-10-6-10,0 0 1,0-1 0,18 6-1,-25-9-64,0 0-1,1 0 0,-1 0 1,0 0-1,1 0 0,-1 0 1,0 0-1,1 0 0,-1 0 1,0-1-1,0 1 0,1 0 1,-1-1-1,0 0 0,0 1 1,0-1-1,1 1 0,-1-1 1,0 0-1,0 0 0,0 0 1,0 0-1,0 0 0,0 0 0,-1 0 1,1 0-1,0 0 0,0 0 1,-1 0-1,1 0 0,-1-1 1,1 1-1,-1 0 0,1 0 1,-1-1-1,0 1 0,0 0 1,0-2-1,3-9-1700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13323,'54'66'5753,"-56"-72"-3128,6-1-913,-8-30-1056,-2-17-384,1-24-976,-5-9-704,9 12-1369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56 128 12931,'1'-13'1292,"0"2"658,1 0 0,0 0 0,6-18 1,-7 26-1722,0 0 1,1 0-1,-1 0 1,1 0 0,-1 1-1,1-1 1,0 0-1,1 1 1,-1-1 0,0 1-1,1 0 1,-1 0-1,1 0 1,-1 0 0,1 0-1,6-2 1,-4 2-120,-1 0 0,1 1 0,0 0 0,0 0 0,0 0 0,0 1 1,0-1-1,0 1 0,1 1 0,-1-1 0,0 1 0,0-1 0,0 2 0,-1-1 0,1 0 0,5 3 1,-6-2-87,-1-1 1,0 1 0,0-1-1,0 1 1,0 0 0,0 0-1,-1 0 1,1 1 0,-1-1 0,1 1-1,-1-1 1,0 1 0,0 0-1,0 0 1,0 0 0,-1 0-1,1 0 1,-1 0 0,0 0 0,0 1-1,0-1 1,0 1 0,0-1-1,-1 0 1,1 5 0,-2 2-4,0 0 1,-1 0-1,0 0 1,-1 0-1,0 0 1,0 0-1,-1-1 0,0 1 1,-1-1-1,0 0 1,0 0-1,-11 13 1,9-14 1,1 0 0,-1 0 0,-1 0 0,1-1 0,-1 0 0,-1 0 0,1-1 0,-1 0 0,0-1 0,0 0 0,-1 0 0,-13 4 1,17-7-104,-1-1 1,1 0 0,0-1 0,0 1 0,0-1 0,-1 0 0,1 0 0,0-1 0,-11-2 0,13 1-1037,6 1 89,10 1-1368,-11 0 2089,23 0-4963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11875,'33'66'5393,"-29"-55"-1769,-7-11-2120,-4-9-99,3 0-1005,1-1 1,0 1-1,1-1 1,0 1-1,0-1 0,1 0 1,0 0-1,0 0 0,1 1 1,2-16-1,1 6-161,0 0 0,1 0 1,1 1-1,9-26 0,-9 33-173,0 1-1,0-1 1,1 1 0,0 1-1,14-18 1,-17 24-59,0 0 0,0 0 0,1 0 0,-1 0 0,0 0 0,1 1 0,0-1 0,-1 1 1,1 0-1,0 0 0,0 0 0,0 1 0,1-1 0,-1 1 0,0 0 0,0 0 0,1 1 0,5-1 0,-9 1-10,0 0 0,0 0-1,0 0 1,0 0 0,0 0-1,0 0 1,0 0 0,0 0 0,0 0-1,0 0 1,0 0 0,0 1 0,-1-1-1,1 0 1,0 1 0,0-1 0,0 1-1,0-1 1,0 1 0,-1-1 0,1 1-1,0 0 1,-1-1 0,1 1 0,0 0-1,-1 0 1,1-1 0,-1 1-1,1 0 1,-1 0 0,1 0 0,-1 0-1,0 0 1,1 0 0,-1-1 0,0 1-1,0 0 1,1 0 0,-1 0 0,0 0-1,0 0 1,0 0 0,0 0 0,-1 0-1,1 0 1,0 0 0,0 0-1,-1 2 1,-1 2-10,0 0 1,0-1-1,-1 1 0,1 0 1,-1-1-1,0 1 0,-5 4 1,-108 133-100,115-141 98,1 1 70,7-2-444,37-1-152,67-10 0,-85 8 279,22-4-471,84 2 0,-114 5 707,-1 1 1,1 1-1,-1 1 1,1 1-1,-1 0 1,-1 1-1,1 1 1,19 9-1,-33-13 37,1 0 0,0 1 0,-1-1 0,1 1 0,-1-1 0,0 1 0,0 0 0,0 0-1,0 1 1,0-1 0,-1 0 0,4 7 0,-6-9 8,1 0 0,-1 1 1,0-1-1,1 0 0,-1 1 0,0-1 0,0 1 0,0-1 1,0 0-1,0 1 0,0-1 0,0 0 0,0 1 0,-1-1 1,1 0-1,0 1 0,-1-1 0,1 0 0,-1 0 0,0 1 1,1-1-1,-1 0 0,0 0 0,0 0 0,0 0 0,1 0 1,-1 0-1,0 0 0,0 0 0,-1 0 0,1 0 0,0-1 1,0 1-1,0 0 0,0-1 0,-1 1 0,1-1 0,0 1 0,-1-1 1,-1 1-1,-3 1 99,0 0 1,0 0-1,0-1 0,0 0 1,0 0-1,-1 0 1,1-1-1,0 0 1,-1 0-1,1-1 0,0 1 1,0-1-1,-1-1 1,1 1-1,0-1 0,0 0 1,-9-5-1,11 5-90,0-1 0,0 1 1,1-1-1,-1 0 0,1 0 0,-1 0 0,1 0 0,0 0 0,0-1 0,1 0 0,-1 1 0,1-1 0,0 0 1,0 0-1,0-1 0,0 1 0,1 0 0,-1 0 0,1-1 0,0 1 0,1-1 0,-1 1 0,1-1 0,0-8 0,0 10-70,0 1 0,1 0-1,-1 0 1,0-1 0,1 1-1,0 0 1,-1 0 0,1 0-1,0 0 1,0 0 0,0 0-1,1 0 1,-1 0 0,0 0 0,1 0-1,-1 1 1,1-1 0,0 0-1,-1 1 1,1 0 0,0-1-1,0 1 1,0 0 0,0 0-1,0 0 1,0 0 0,0 0-1,0 0 1,0 1 0,1-1-1,-1 1 1,0 0 0,0-1-1,1 1 1,-1 0 0,4 1-1,4-1-572,1 1 0,-1 0 0,1 1 0,-1 0 0,0 1 0,16 6 0,13 8-2324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51 12043,'1'-1'61,"1"-4"546,1 0 1,-1-1 0,0 1-1,0-1 1,-1 1-1,2-7 1,-3 12-565,0-1-1,0 1 1,0 0 0,-1 0 0,1-1-1,0 1 1,0 0 0,0 0-1,0-1 1,0 1 0,0 0 0,0 0-1,-1 0 1,1-1 0,0 1 0,0 0-1,0 0 1,0 0 0,-1 0-1,1-1 1,0 1 0,0 0 0,0 0-1,-1 0 1,1 0 0,0 0-1,0 0 1,-1 0 0,1 0 0,0 0-1,0 0 1,-1 0 0,1 0-1,0 0 1,0 0 0,-1 0 0,1 0-1,0 0 1,0 0 0,-1 0-1,1 0 1,0 0 0,-1 0 0,-24 13 1524,2 1-1033,1 1 0,0 0 0,2 2 0,0 1 0,0 1 0,2 0 0,0 1 0,2 1 0,-24 38 0,39-56-521,-1 1-1,1-1 1,-1 1 0,1 0-1,0-1 1,0 1 0,1 0 0,-1 0-1,1-1 1,0 9 0,0-11-27,0 0 0,0 1 0,1-1 0,-1 0 0,0 1 0,1-1 1,-1 0-1,1 0 0,0 0 0,-1 1 0,1-1 0,0 0 1,0 0-1,-1 0 0,1 0 0,0 0 0,0 0 0,0-1 0,0 1 1,0 0-1,0 0 0,1-1 0,-1 1 0,0-1 0,0 1 1,0-1-1,1 1 0,-1-1 0,0 0 0,1 1 0,-1-1 0,2 0 1,5 0-86,0 0 1,0-1 0,-1 1 0,1-2 0,0 1-1,-1-1 1,1 0 0,7-4 0,61-29-615,-39 16 384,-18 10 166,43-19-185,-60 27 342,1 0 0,0 0 1,-1 1-1,1-1 0,-1 0 0,1 1 1,0 0-1,0-1 0,-1 1 0,1 0 1,0 1-1,-1-1 0,1 0 0,0 1 1,-1-1-1,1 1 0,0 0 1,3 1-1,-4 2-136,0-1-1,0 1 1,0-1 0,0 1 0,0 0-1,-1 0 1,0 0 0,1 0-1,-1 0 1,-1 0 0,1 0 0,-1 0-1,0 0 1,0 5 0,0 14-1865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56 301 10202,'-11'-3'10333,"2"-7"-6313,-3-19-4188,7 13 1284,1 6-915,0 1 1,1-1-1,1 0 1,0 0-1,0 0 1,0-14-1,2 19-138,1 0 0,-1-1 1,1 1-1,0 0 0,0 0 0,0 0 0,1 0 0,0 0 0,0 0 0,0 0 0,1 1 0,-1-1 1,1 1-1,0-1 0,1 1 0,3-4 0,1 0-18,2-1 0,-1 1 1,1 1-1,20-13 0,-24 17-85,0 0 1,0 0 0,1 1-1,-1-1 1,1 1-1,-1 1 1,1-1-1,-1 1 1,1 0-1,9 0 1,-15 1 29,-1 0-1,1 0 1,-1 0 0,1 0-1,-1 1 1,1-1 0,-1 0-1,0 0 1,1 0 0,-1 0-1,1 0 1,-1 1 0,1-1-1,-1 0 1,0 0 0,1 1-1,-1-1 1,0 0 0,1 1-1,-1-1 1,0 0 0,1 1-1,-1-1 1,0 1 0,0-1-1,0 0 1,1 1 0,-1-1-1,0 1 1,0-1 0,0 1-1,0-1 1,0 0 0,0 1-1,0-1 1,0 1 0,0-1-1,0 1 1,0-1 0,0 1-1,0-1 1,0 1 0,0-1-1,0 0 1,0 1 0,-1-1-1,1 1 1,-10 20-116,-2-5 44,0-1-1,-1-1 1,0 0-1,-1 0 1,-1-2-1,0 0 1,-17 11-1,32-23 39,-1 0 0,1 0 0,0 0-1,0 1 1,-1-1 0,1 0 0,0 0-1,0 1 1,0-1 0,-1 0 0,1 1 0,0-1-1,0 0 1,0 0 0,0 1 0,0-1-1,-1 0 1,1 1 0,0-1 0,0 0 0,0 1-1,0-1 1,0 0 0,0 1 0,0-1-1,0 0 1,0 1 0,1-1 0,-1 0-1,0 1 1,0-1 0,0 0 0,0 1 0,0-1-1,1 0 1,-1 1 0,0-1 0,0 0-1,0 0 1,1 1 0,-1-1 0,0 0-1,1 1 1,17 14-48,-8-6-143,38 29-159,-46-36 375,0-1-1,0 0 0,0 0 1,1 0-1,-1 0 1,0 0-1,1 0 1,-1-1-1,1 1 1,-1-1-1,0 1 1,1-1-1,-1 0 0,1 0 1,-1 0-1,1-1 1,-1 1-1,1 0 1,-1-1-1,1 0 1,1 0-1,3-2 5,-2 0 0,1-1 0,0 1 0,-1-1 0,8-7 0,-12 10 12,24-22 63,31-37 1,-41 41 136,1 1 1,1 1 0,1 0 0,21-14 0,-38 30-157,0 0 0,0 0 0,0 0 0,0 1 0,0-1 0,0 1 0,0-1 0,0 1 0,0-1 0,1 1 0,-1-1 0,0 1 0,0 0 0,1 0 0,-1 0 0,0-1 0,0 1 0,1 1-1,-1-1 1,0 0 0,0 0 0,1 0 0,-1 1 0,0-1 0,0 0 0,0 1 0,1-1 0,-1 1 0,0 0 0,0-1 0,0 1 0,0 0 0,0-1 0,0 1 0,1 1 0,1 3 99,0 0-1,0 0 1,0 0 0,-1 0-1,1 1 1,1 7 0,0-1 19,20 53 251,19 48-664,-6-43-2840,-25-50 265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14459,'8'0'5929,"17"0"-3240,12-3-1793,20-2-832,3-3-72,-6 4-1264,-4 1-1161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7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14803,'34'33'8142,"-35"-43"-7905,1 0 0,1 0 0,0 0 0,0 1 0,1-1 0,1 0 0,-1 1 0,1 0 0,6-12 0,-3 3-88,-5 15-131,9-24 31,-4 17-2,-6 10-45,0 0 0,0 0 0,1 0-1,-1 0 1,0 0 0,0 0 0,0 0-1,0 0 1,0 0 0,0 0 0,0 0-1,1 0 1,-1 0 0,0 0 0,0 0-1,0-1 1,0 1 0,0 1 0,0-1-1,1 0 1,-1 0 0,0 0 0,0 0-1,0 0 1,0 0 0,0 0 0,0 0-1,1 0 1,-1 0 0,0 0-1,0 0 1,0 0 0,0 0 0,0 0-1,0 0 1,0 0 0,0 1 0,0-1-1,1 0 1,-1 0 0,0 0 0,0 0-1,0 0 1,0 0 0,0 0 0,0 1-1,0-1 1,0 0 0,0 0 0,0 0-1,0 0 1,0 0 0,0 0 0,0 1-1,0-1 1,3 15 26,-1 0 0,0 1 1,-1-1-1,-1 1 0,-2 24 0,0 3-26,2-41-2,0 1 0,0-1 1,0 1-1,0-1 0,1 1 1,-1 0-1,1-1 0,0 0 1,-1 1-1,1-1 0,3 5 1,-4-6-1,1-1 1,-1 1 0,1 0 0,0-1-1,-1 1 1,1-1 0,-1 1 0,1-1 0,0 1-1,0-1 1,-1 0 0,1 1 0,0-1-1,0 0 1,-1 0 0,1 1 0,0-1-1,0 0 1,0 0 0,0 0 0,-1 0-1,1 0 1,0 0 0,1 0 0,3-2 3,-1 0 1,0 1-1,0-2 0,0 1 1,0 0-1,0-1 1,0 0-1,0 1 0,-1-2 1,1 1-1,-1 0 0,3-4 1,16-23 14,-2 0 1,-1-1-1,27-61 0,-54 153 444,2-31-639,2 0 0,0 0 0,3 0 0,1 39 0,1-65-42,0 1 0,-1-1 1,1 0-1,1 1 0,-1-1 1,1 0-1,3 8 0,19 15-2206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8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15467,'47'16'4984,"-46"-16"-4920,-1 0-1,1 0 1,-1 0 0,1 0-1,-1 0 1,1 0 0,-1 0-1,1 0 1,-1 0-1,1 0 1,-1 0 0,1 0-1,-1 0 1,1 0 0,-1 0-1,1 0 1,-1-1 0,1 1-1,-1 0 1,1 0-1,-1-1 1,0 1 0,1 0-1,-1-1 1,1 1 0,-1 0-1,0-1 1,1 1 0,-1 0-1,0-1 1,0 1 0,1-1-1,-1 1 1,0-1-1,0 1 1,1-1 0,-1 1-1,0-1 1,0 1 0,0-1-1,0 1 1,0-1 0,0 0-1,2-3 342,1-5-77,12-24 353,1 0-1,2 1 0,33-46 1,-51 78-676,0 0 1,0 0-1,0-1 1,0 1-1,0 0 1,0 0-1,0-1 1,1 1-1,-1 0 1,0 0-1,0-1 1,0 1-1,0 0 1,1 0-1,-1-1 1,0 1-1,0 0 1,0 0-1,1 0 1,-1 0-1,0 0 1,0-1-1,1 1 1,-1 0-1,0 0 1,0 0-1,1 0 1,-1 0-1,0 0 1,1 0-1,-1 0 1,0 0-1,0 0 1,1 0-1,-1 0 1,0 0-1,0 0 1,1 0-1,-1 0 1,0 0-1,1 0 1,-1 0-1,0 0 1,0 1-1,1-1 1,-1 0-1,0 0 1,0 0-1,0 0 1,1 1-1,-1-1 1,0 0-1,0 0 1,0 0-1,1 1 1,-1-1-1,0 0 1,0 0-1,0 1 1,0-1-1,0 0 1,0 1-1,0-1 1,0 0-1,0 0 1,1 1-1,-1-1 1,0 1 0,1 26 272,0-17-211,-1 0-23,1 0 1,0 0-1,0 0 0,1 0 1,1-1-1,0 1 0,0-1 0,1 1 1,9 16-1,-12-24-43,0-1 0,0 1 0,0-1 0,0 0 0,0 0 0,0 0 0,1 0 0,-1 0 0,0 0 0,1 0 0,-1 0 0,1 0 0,-1 0 0,1-1 0,-1 1 1,1-1-1,-1 1 0,1-1 0,0 0 0,-1 1 0,1-1 0,1 0 0,0-1-2,1 1 0,-1-1 0,0 0 1,-1 0-1,1 0 0,0 0 0,0 0 1,0-1-1,-1 1 0,1-1 0,2-2 1,8-7-10,-1 0 0,-1 0 0,16-23 0,-21 27 10,21-29-24,-17 21 26,1 0 1,1 1-1,0 0 0,20-16 1,-32 29-2,0 1 0,1 0 0,-1-1 0,0 1 0,1 0 0,-1 0 0,0-1 0,1 1 0,-1 0 0,1 0 0,-1 0 0,0-1 0,1 1 0,-1 0 0,1 0 0,-1 0 0,1 0 0,-1 0 0,0 0 0,1 0 0,-1 0 0,1 0 0,-1 0 0,1 0 0,-1 0 0,0 1 0,1-1 0,-1 0 0,1 0 0,-1 0 0,1 1 0,5 13 33,-6 21 5,0-33-39,-6 44 21,4-36-39,0 1 1,1 0-1,0 0 0,1 0 0,1 16 1,-1-26 3,0 0 1,1 1-1,-1-1 1,0 0-1,1 1 1,-1-1-1,0 0 1,1 0-1,0 1 1,-1-1-1,1 0 1,0 0-1,-1 0 1,1 0-1,0 0 1,0 0-1,0 0 1,0 0-1,0 0 1,0 0-1,0-1 1,0 1-1,0 0 1,1-1-1,-1 1 1,0-1-1,0 1 1,1-1-1,-1 0 1,0 1-1,1-1 1,-1 0-1,0 0 1,1 0-1,-1 0 1,0 0-1,1 0 1,-1 0-1,0 0 1,1-1-1,-1 1 1,0-1-1,0 1 1,1-1-1,-1 1 1,1-2-1,4 0-25,0-1 0,0-1-1,-1 1 1,0-1 0,0 0-1,0 0 1,0 0 0,4-6-1,3-7 288,0-1 0,-2 0 0,0 0-1,-1-1 1,8-26 0,-9 25 84,-3 9-261,0 1-1,0 0 0,1 0 0,0 1 0,13-15 0,-17 22-37,0-1 0,1 1 0,-1 0-1,1-1 1,0 1 0,-1 1 0,1-1-1,0 0 1,0 1 0,5-2 0,-7 2-11,1 1 1,0 0-1,-1 0 1,1-1-1,-1 1 0,1 0 1,0 1-1,-1-1 1,1 0-1,0 0 1,-1 1-1,1-1 0,-1 1 1,1-1-1,-1 1 1,1 0-1,-1-1 1,1 1-1,-1 0 1,1 0-1,1 2 0,5 5 30,-1-1 0,-1 1-1,0 1 1,0-1 0,6 12 0,14 18-32,-17-25-158,2-1 0,-1-1 0,19 15-1,-25-23-103,0 0-1,0 0 0,1 0 0,-1-1 1,1 0-1,0 0 0,-1 0 0,1 0 1,0-1-1,0 0 0,0 0 0,0 0 0,1-1 1,4 0-1,19-3-2923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14627,'7'8'6482,"7"0"-2410,19 5-3175,7-5-305,12-3-952,4-3-1001</inkml:trace>
  <inkml:trace contextRef="#ctx0" brushRef="#br0" timeOffset="1">584 48 20020,'0'-47'7386,"-4"47"-5498,1 3-1312,1 3-448,1-6-512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33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61 248 8602,'-13'3'987,"-28"8"1091,35-6-414,18 0 1204,114 11 1130,-100-15-3749,0 0 1,0-2-1,-1-1 0,1-1 0,37-10 1,-59 13-240,0-2 0,0 1 1,0 0-1,0-1 0,0 1 0,0-1 1,-1 0-1,1-1 0,-1 1 1,5-4-1,-7 4 14,0 1 0,0-1 0,-1 1 0,1-1-1,0 1 1,-1-1 0,0 1 0,1-1 0,-1 1 0,0-1 0,0 0-1,0 1 1,0-1 0,0 1 0,0-1 0,0 0 0,0 1 0,-1-1 0,1 1-1,-1-1 1,1 1 0,-1-1 0,0 1 0,1-1 0,-1 1 0,0-1 0,0 1-1,0 0 1,-2-3 0,-32-42 1586,-40-43 0,74 88-1589,0 1 1,1-1 0,-1 1 0,1-1 0,-1 0 0,1 0 0,-1 1-1,1-1 1,-1 0 0,1 0 0,0 1 0,0-1 0,-1 0 0,1 0-1,0 0 1,0 0 0,0 0 0,0 1 0,0-1 0,0 0 0,0 0 0,0 0-1,0 0 1,0 0 0,1-1 0,0 0-8,0 1 1,0-1-1,0 1 1,0 0-1,0-1 1,0 1-1,1 0 1,-1 0-1,1 0 1,-1 0-1,0 0 1,3-1-1,7-3-102,0 1 1,1 0-1,13-3 0,-17 5-41,0 1-240,-1-1 0,1 1 1,0 1-1,-1-1 1,1 1-1,0 1 1,9 1-1,11 4-3080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3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13955,'0'-8'16972,"0"6"-15828,0 0-680,0 1-240,0-1-1024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1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124 265 8450,'-97'-2'2890,"96"1"-2839,0 1 0,0 0 0,-1 0 0,1 0 1,0 0-1,0 1 0,0-1 0,-15 5 12828,15-183-9994,1 172-2799,0 0 1,1 0 0,0 0 0,0 0 0,1 0-1,0 0 1,0 0 0,0 1 0,5-10-1,-6 15-70,-1-1-1,1 0 0,-1 0 0,1 1 0,-1-1 1,1 1-1,-1-1 0,1 0 0,0 1 1,0-1-1,-1 1 0,1-1 0,0 1 0,0 0 1,-1-1-1,1 1 0,0 0 0,0 0 0,0-1 1,0 1-1,-1 0 0,1 0 0,0 0 0,0 0 1,0 0-1,1 0 0,0 1-8,0 0 1,1 1-1,-1-1 0,0 0 1,0 1-1,0-1 0,-1 1 1,1-1-1,0 1 0,-1 0 1,1 0-1,-1 0 0,1 0 1,1 3-1,31 56-1,-22-37-10,30 43 1,-37-60 3,1-1 0,-1 0 0,1 0-1,0 0 1,1 0 0,-1-1 0,1 0 0,0-1 0,0 0-1,12 6 1,-18-10 10,0 1-1,0 0 0,1-1 1,-1 1-1,0-1 1,0 0-1,1 1 1,-1-1-1,0 0 1,1 0-1,-1 0 0,0 0 1,0 0-1,1 0 1,-1 0-1,0 0 1,1 0-1,-1-1 0,0 1 1,0-1-1,1 1 1,-1-1-1,0 1 1,0-1-1,0 0 1,0 1-1,0-1 0,0 0 1,0 0-1,0 0 1,0 0-1,0 0 1,0 0-1,-1 0 0,1 0 1,0 0-1,-1 0 1,1 0-1,-1 0 1,1-1-1,-1 1 1,1 0-1,-1 0 0,0-1 1,0 1-1,1 0 1,-1-3-1,1-8 172,-1 0 0,0 0 1,0 0-1,-3-14 0,2 15-48,-23-115 1675,24 125-1804,0 1 0,0-1 1,0 0-1,0 1 1,0-1-1,0 1 1,0-1-1,1 1 0,-1-1 1,0 1-1,0-1 1,0 1-1,1-1 0,-1 1 1,0-1-1,1 1 1,-1-1-1,0 1 1,1-1-1,-1 1 0,1 0 1,-1-1-1,1 1 1,-1 0-1,0-1 1,1 1-1,-1 0 0,1 0 1,0-1-1,-1 1 1,1 0-1,-1 0 0,1 0 1,20-3-337,-19 3 283,5 0-155,-1 0 0,1 1 1,0-1-1,-1 2 0,1-1 1,-1 1-1,0 0 0,1 0 1,6 4-1,55 32-2199,-41-21 1294,176 102-9360,-187-106 9322,-15-12 1272,-1-1 0,1 1 1,-1 0-1,1 0 1,-1-1-1,1 1 0,-1 0 1,1 0-1,-1 0 1,0 0-1,1-1 1,-1 1-1,0 0 0,0 0 1,0 0-1,0 0 1,0 0-1,0 0 0,0 2 1,-1-1 220,0 0 1,0 0-1,0 0 1,-1 0-1,1-1 0,0 1 1,-1 0-1,0 0 1,1-1-1,-1 1 1,0-1-1,0 0 1,0 1-1,0-1 0,-3 2 1,-2 0 77,1 1-1,-1-1 1,0 0 0,0-1 0,0 0-1,0 0 1,-1 0 0,1-1 0,0 0-1,-1 0 1,-8-1 0,11-1-305,0 1 0,0-1 0,0 0 0,1 0 0,-1 0 0,0-1 0,1 0 0,0 0 0,-1 0 0,1 0 0,0-1 0,0 1 0,0-1 0,0 0 0,1-1 0,-1 1-1,1 0 1,-4-6 0,4 6-99,1-1 0,0 1 0,1 0 0,-1-1 0,1 0 0,-1 1 0,1-1 0,0 0 0,0 0 0,1 0 0,-1 0 0,1 1 0,0-1 0,0 0 0,0 0 0,0 0 0,1 0 0,0 0 0,0 0 0,0 0 0,0 1 0,0-1 0,1 0 0,-1 1 0,1-1 0,0 1 0,0 0 0,1-1 0,-1 1 0,1 0 0,-1 0 0,5-3 0,-4 3-45,0 0-1,1 0 0,-1 0 1,1 0-1,0 1 0,0-1 1,0 1-1,0 0 0,0 0 1,0 0-1,0 1 0,1-1 1,-1 1-1,1 0 0,-1 0 1,1 1-1,-1 0 0,1-1 1,0 1-1,-1 1 0,1-1 1,-1 1-1,1 0 0,-1 0 1,1 0-1,-1 0 0,7 4 1,3 5-92,0 1 0,0 0 0,-2 1 0,1 1 1,-1 0-1,-1 0 0,18 29 0,-27-39 105,-2-3 15,0 1 1,0-1-1,0 1 1,1-1-1,-1 1 1,0-1-1,0 0 1,1 1-1,-1-1 1,0 1-1,1-1 1,-1 0-1,1 1 1,-1-1-1,0 0 1,1 1-1,-1-1 1,1 0-1,-1 0 1,1 0-1,-1 1 1,1-1-1,-1 0 1,1 0-1,-1 0 1,1 0-1,-1 0 1,2 0-1,3-13 227,-5-38 332,0 35-390,0 8-54,-1 4-73,1 0-1,0 0 0,0-1 1,0 1-1,0 0 0,1 0 0,0 0 1,0 0-1,0 0 0,0 0 1,4-7-1,0 15 63,5 12-44,-1 1 1,10 23-1,-10-20-34,21 34 0,-25-45-31,0-1 1,1 0 0,-1-1 0,2 1 0,-1-1-1,1 0 1,0 0 0,0-1 0,1 0-1,0-1 1,0 1 0,13 5 0,-20-11 0,0 1 0,1-1 0,-1 1 0,0-1 0,1 0 0,-1 0 0,0 0 0,1 0 0,-1 0 0,0 0 0,1 0 0,-1 0 0,0 0 0,1-1 0,-1 1 0,0-1 0,1 1 0,-1-1 0,0 1 0,0-1 0,0 0 0,2-1 0,0 0 13,-1 0 0,0-1 0,1 1 0,-1-1 0,0 0 0,-1 0 0,1 0 0,0 0 0,1-3 0,3-10 130,-1-1 0,6-33-1,-8 38-59,23-140 667,-26 150-751,1 1-1,-1 0 1,0-1-1,0 1 1,1 0-1,-1 0 1,1-1 0,-1 1-1,1 0 1,-1 0-1,1 0 1,0 0-1,-1 0 1,1 0-1,0 0 1,0 0-1,0 0 1,0 0-1,0 0 1,0 0-1,0 1 1,0-1-1,0 0 1,1 1-1,-1-1 1,0 1-1,0-1 1,1 1 0,-1-1-1,0 1 1,0 0-1,1 0 1,-1 0-1,0 0 1,1 0-1,-1 0 1,2 0-1,4 2-265,1 0 1,0 0-1,-1 1 0,1 0 0,9 6 0,8 3-1255,18 3-1671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13451,'3'19'756,"-3"-9"-309,2-1-1,-1 0 1,1 1-1,1-1 1,-1 0-1,6 10 1,-7-17-368,1 1 0,0-1 0,-1 1 0,1-1 0,0 0 0,0 0 0,1 0 0,-1 0 0,0 0 0,1-1 0,-1 1-1,1-1 1,-1 0 0,1 1 0,0-1 0,-1 0 0,1 0 0,0-1 0,0 1 0,0-1 0,0 1 0,0-1 0,-1 0 0,5 0 0,10 0 25,0-1 0,0 0 0,28-6 0,-41 6-47,0 0 0,0 0 1,-1 0-1,1 0 1,0 0-1,0-1 1,-1 0-1,1 0 0,-1 0 1,0 0-1,1 0 1,-1-1-1,0 1 0,0-1 1,0 0-1,-1 0 1,1 0-1,-1 0 1,0 0-1,1-1 0,1-5 1,-3 6 85,-1 0 1,0 0-1,1 0 0,-1 0 1,-1 0-1,1 0 0,0 0 1,-1 0-1,1 1 1,-1-1-1,0 0 0,0 0 1,0 1-1,-1-1 1,1 0-1,0 1 0,-1-1 1,0 1-1,0 0 0,1-1 1,-5-2-1,-4-5 708,-1 0 0,-21-16 0,30 25-796,-40-26 1156,29 19-931,0 0 0,0-1 0,-11-12-1,23 21-276,0-1 1,0 1-1,1-1 0,-1 0 0,0 1 0,0-1 0,1 0 1,-1 0-1,1 0 0,-1 1 0,1-1 0,-1 0 0,1 0 0,-1 0 1,1 0-1,0 0 0,-1 0 0,1 0 0,0 0 0,0 0 1,0 0-1,0 0 0,0 0 0,0 0 0,0 0 0,0 0 1,0 0-1,0 0 0,1 0 0,-1 0 0,0 0 0,1 0 1,-1 0-1,0 0 0,2-1 0,0 0-47,-1 1-1,1 0 1,0-1 0,0 1 0,0 0-1,0 0 1,0 0 0,0 0-1,0 1 1,0-1 0,0 1 0,0-1-1,1 1 1,-1-1 0,4 1-1,3 1-289,0 0 0,0 0 0,-1 1-1,1 0 1,0 0 0,-1 1-1,0 0 1,0 0 0,0 1-1,0 0 1,0 1 0,12 9-1,8 9-2845,46 47-1,-45-40 818,-19-20 1730,18 16-450,-27-26 1137,-1 0 0,1 0 1,-1 1-1,1-1 0,-1 0 0,1 0 1,-1 0-1,1 0 0,-1 1 1,1-1-1,-1 0 0,1 0 1,-1 0-1,1 0 0,-1 0 0,1 0 1,-1 0-1,1-1 0,-1 1 1,1 0-1,-1 0 0,1 0 1,0-1-1,-1 1 173,1-1 1,0 0 0,-1 0-1,1 0 1,-1 1-1,1-1 1,-1 0 0,1 0-1,-1 0 1,1 0-1,-1 0 1,0 0 0,1 0-1,-1 0 1,0-2-1,2-16 2162,0 0-1,-2-37 1,-18-88 1728,9 87-2856,23 107-3884,3 2-470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63 261 13267,'-57'37'4525,"52"-32"-2951,10-5-691,11-7 249,-6 1-722,-1-1 0,0-1 0,0 0 0,-1 0 1,0-1-1,-1 0 0,1 0 0,7-15 0,45-87 1679,-50 89-1620,0 0 8,-7 15-132,0 0-1,0-1 0,1 2 1,0-1-1,9-11 0,-5 41 488,-6-19-826,48 128-11,-42-116-535,-1 0 1,2-1-1,0 0 1,1 0-1,23 25 1,-28-35-139,0 0 0,1-1 0,-1 1 0,1-1 0,0-1 0,0 1 0,0-1 0,9 3 0,7 0-2833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8 189 14123,'-1'0'256,"1"0"-1,-1 0 1,1 0-1,-1-1 1,1 1-1,0 0 1,-1 0 0,1-1-1,0 1 1,-1 0-1,1-1 1,0 1 0,-1 0-1,1-1 1,0 1-1,0 0 1,-1-1-1,1 1 1,0-1 0,0 1-1,0 0 1,-1-1-1,1 1 1,0-2 0,5-7 1317,17-5-1586,-12 11 90,-1 0 1,1 0 0,0 1-1,0 1 1,0 0-1,0 0 1,0 1 0,17 1-1,5 3-99,44 12 0,-54-10-223,1-1 0,0-1 0,0-1 0,25 0 0,-40-4 83,0 1-1,0-1 1,0-1 0,0 0-1,0 0 1,0 0-1,0-1 1,-1 0 0,1 0-1,-1-1 1,0 0 0,0-1-1,-1 1 1,1-1-1,9-10 1,-10 9 164,31-33 212,-36 38-130,0-1 1,1 1-1,-1-1 0,0 1 0,0-1 0,0 0 1,0 1-1,-1-1 0,1 0 0,0 0 0,-1 0 0,1 0 1,-1 0-1,0 1 0,1-1 0,-1 0 0,0 0 1,0 0-1,0 0 0,-1 0 0,1 0 0,-1-3 0,0 4 16,0 0-1,0 0 1,0-1-1,0 1 0,0 0 1,-1 0-1,1 0 0,0 0 1,-1 0-1,1 1 0,0-1 1,-1 0-1,1 1 0,-1-1 1,1 1-1,-1-1 0,1 1 1,-1 0-1,0-1 0,1 1 1,-1 0-1,1 0 0,-1 0 1,0 0-1,1 1 0,-1-1 1,1 0-1,-1 1 0,-2 0 1,-2 1 40,0-1 0,0 2 0,0-1 0,0 1 0,1 0 0,-9 5 0,8-3-132,0 0-1,-1 1 0,2 0 1,-1 0-1,1 1 1,0 0-1,0 0 0,1 0 1,-6 11-1,9-16-71,0 0 0,0 0 1,1 0-1,-1-1 0,0 1 0,1 0 0,-1 0 1,1 0-1,0 0 0,0 1 0,0-1 0,0 0 0,0 0 1,0 0-1,0 0 0,1 0 0,-1 0 0,1 0 1,-1 0-1,1 0 0,0-1 0,0 1 0,0 0 1,0 0-1,0 0 0,0-1 0,1 1 0,-1-1 0,0 1 1,1-1-1,-1 1 0,1-1 0,0 0 0,-1 0 1,1 0-1,0 0 0,0 0 0,0 0 0,-1 0 0,1-1 1,0 1-1,0-1 0,0 1 0,3-1 0,10 3-567,-1-2-1,1 0 0,0 0 0,0-1 0,0-1 0,-1-1 0,16-3 1,51-3-1395,-76 8 1941,0 0 0,0 0-1,0 0 1,0 0-1,0-1 1,-1 0 0,1 0-1,0 0 1,0-1 0,-1 1-1,1-1 1,-1 0 0,0 0-1,1-1 1,-1 0 0,0 1-1,0-1 1,-1-1 0,1 1-1,-1 0 1,1-1-1,-1 0 1,0 0 0,3-5-1,0 0 141,27-40 33,-30 44 58,-1 1 1,1-1 0,-1 1-1,-1-1 1,1 0-1,-1 1 1,0-1 0,0 0-1,1-6 1,-2 10-65,0 1 1,0-1-1,0 0 1,-1 0-1,1 1 1,0-1-1,0 0 1,0 1-1,-1-1 1,1 0-1,0 1 1,-1-1-1,1 1 1,-1-1-1,1 0 1,-1 1-1,1-1 1,-1 1-1,1-1 1,-1 1-1,1-1 1,-1 1-1,0 0 1,1-1-1,-1 1 1,1 0-1,-1-1 1,0 1-1,0 0 1,1 0-1,-1 0 1,0 0-1,1-1 1,-1 1-1,0 0 1,0 0-1,1 0 1,-1 0-1,0 1 1,1-1-1,-1 0 1,0 0-1,0 0 1,1 1-1,-1-1 0,0 0 1,0 1-1,-4 1 178,0 0 0,1-1 0,-1 2 0,1-1 0,-1 0 0,-3 4-1,0 1-129,1 0 0,0 0-1,0 0 1,1 1 0,0 0 0,0 0-1,1 1 1,0 0 0,-4 9-1,8-15-130,-1 0 0,1 0-1,0 0 1,0 0-1,0 0 1,1 0 0,-1 0-1,1 0 1,0 0-1,0 0 1,0 1 0,0-1-1,0 0 1,1 0-1,-1 0 1,1 0 0,0 0-1,0 0 1,0 0-1,0 0 1,1 0 0,-1 0-1,1 0 1,0-1-1,-1 1 1,1-1 0,0 1-1,1-1 1,-1 0-1,0 0 1,1 0 0,4 3-1,2 0-64,0-1-1,0 0 0,0-1 1,1 0-1,-1 0 0,1-1 1,-1 0-1,1-1 0,0 0 1,19-1-1,10-2-611,55-10 1,-67 7 67,23-2-1051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206 214 10178,'1'2'415,"-1"0"-1,1-1 0,-1 1 1,1 0-1,-1 0 1,0 0-1,1-1 0,-1 1 1,0 0-1,0 0 1,0 0-1,-1-1 0,1 1 1,0 0-1,-1 0 0,1 0 1,-1-1-1,1 1 1,-1 0-1,0-1 0,0 1 1,-1 1-1,1-1-144,-1-1-1,0 1 1,0-1-1,0 1 1,0-1-1,0 0 1,0 0 0,0 0-1,-1 0 1,1 0-1,0 0 1,-1-1-1,1 1 1,-4 0-1,-2-1 37,0 1 1,1-1-1,-1 0 0,0-1 0,1 0 0,-1 0 0,0-1 0,1 0 1,-11-4-1,12 3-175,1 0 0,-1-1 0,1 0 0,0 0 0,0 0 0,1 0 0,-1 0 0,1-1 0,0 0 0,0 0 0,1 0 0,-1-1 0,-2-5 0,4 6-113,0 1-1,0-1 1,0 1 0,1-1 0,0 0 0,0 1 0,0-1-1,0 0 1,1 0 0,-1 0 0,1 1 0,1-1 0,-1 0 0,1 0-1,0 0 1,0 1 0,2-7 0,-3 10-42,1-1 0,0 0 0,-1 1 0,1-1 1,0 0-1,0 1 0,0-1 0,0 1 0,1 0 0,-1-1 0,0 1 1,0 0-1,1 0 0,-1 0 0,1 0 0,-1 0 0,1 0 0,-1 0 1,1 0-1,0 1 0,2-2 0,-1 2-63,0 0-1,0 0 1,0 0 0,-1 0 0,1 0-1,0 0 1,0 1 0,0 0-1,-1-1 1,1 1 0,0 0 0,3 2-1,3 2-394,0 1 0,0-1 1,-1 2-1,1-1 0,-1 1 0,7 8 0,20 25-2038,-18-20 1521,0-1 0,1-1 0,28 23 0,-46-41 1039,0 0 1,1 0 0,-1 0 0,0 1-1,0-1 1,0 0 0,1 0 0,-1 0-1,0 0 1,0 0 0,1 0-1,-1 0 1,0 0 0,0 1 0,1-1-1,-1 0 1,0 0 0,0 0 0,1 0-1,-1 0 1,0 0 0,0 0-1,1-1 1,-1 1 0,0 0 0,0 0-1,0 0 1,1 0 0,-1 0 0,0 0-1,0 0 1,1 0 0,-1-1 0,0 1-1,0 0 1,0 0 0,1 0-1,-1 0 1,0-1 0,0 1 0,0 0-1,0 0 1,0 0 0,1-1 0,-1 1-1,0 0 1,0 0 0,0-1-1,0 1 1,0 0 0,0 0 0,0-1-1,0 1 1,0 0 0,0 0 0,0-1-1,0 1 1,0 0 0,0 0-1,0-1 1,0 1 0,0 0 0,0 0-1,-1-1 1,-1-27 1516,0 15-686,0-3-319,2-1-1,0 1 0,1-1 0,0 1 0,1-1 0,1 1 0,7-21 0,-9 33-499,0 0-1,1 0 0,0 0 0,0 0 0,0 0 1,0 1-1,1-1 0,0 1 0,-1-1 0,1 1 0,0 0 1,1 0-1,-1 1 0,0-1 0,1 1 0,-1-1 1,1 1-1,0 0 0,0 1 0,0-1 0,0 1 1,0-1-1,0 1 0,0 0 0,0 1 0,1-1 1,-1 1-1,0 0 0,1 0 0,-1 0 0,0 0 0,0 1 1,8 1-1,-7-1-36,-1 0 0,1 0-1,0 0 1,0 0 0,-1 1 0,1 0 0,-1 0 0,0 0 0,1 0 0,-1 1-1,0-1 1,3 4 0,-6-5-11,-1 0 0,1 0 0,-1-1 0,0 1-1,1 0 1,-1 0 0,0-1 0,0 1 0,0 0 0,0 0-1,1 0 1,-1 0 0,0-1 0,0 1 0,-1 0 0,1 0-1,0 0 1,0-1 0,0 1 0,0 0 0,-1 0 0,1 0 0,0-1-1,-1 1 1,1 0 0,-1 1 0,-16 21 34,13-19-33,-14 17 23,-34 29 0,12-13 79,39-36-103,1-1 1,0 0 0,-1 0-1,1 0 1,0 1 0,0-1-1,-1 0 1,1 1 0,0-1-1,0 0 1,-1 1 0,1-1-1,0 0 1,0 1 0,0-1-1,0 0 1,0 1 0,-1-1 0,1 0-1,0 1 1,0-1 0,0 1-1,0-1 1,0 0 0,0 1-1,0-1 1,0 1 0,0-1-1,1 0 1,-1 1 0,0-1-1,0 0 1,0 1 0,0-1-1,0 0 1,1 1 0,15 7 38,23-3-150,-38-5 100,42 0-400,-30 0-651,1 0 0,0 0-1,0 1 1,20 5 0,-6 2-2066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15475,'-16'4'8147,"-5"11"-6796,10-7-292,-54 38 536,34-25-1323,0 1 0,2 1 0,0 1-1,2 2 1,-26 29 0,51-52-276,-1 0 1,1 1-1,0-1 0,0 0 0,0 1 1,0-1-1,1 1 0,0 0 0,-1-1 1,1 1-1,0 0 0,1 0 0,-1 0 1,1 0-1,0-1 0,0 1 0,0 8 1,1-11-15,0 1 0,-1 0 0,1-1 0,0 1 0,0 0 0,-1-1 0,1 1 1,1-1-1,-1 1 0,0-1 0,0 0 0,0 0 0,1 1 0,-1-1 0,1 0 1,1 1-1,0 0-19,1-1 0,-1 1 1,0-1-1,1 0 0,0 0 1,-1 0-1,1-1 0,-1 1 1,1-1-1,5 0 0,1-1-19,0 0-1,1 0 0,-1-1 0,0 0 0,0-1 0,0 0 0,0-1 1,16-8-1,6-7-136,34-24 0,-37 23 70,-28 19 126,0 0 0,0 0 0,0 0 0,0 0 0,0 0 0,1 1 0,-1-1 0,0 0 0,0 1 0,0-1 0,1 1 0,-1-1 0,0 1 0,1 0 0,-1 0 0,0-1 0,1 1 0,-1 0 0,0 0 0,1 0 0,-1 1 0,0-1 0,1 0 0,-1 0 0,0 1 0,1-1 0,-1 1 0,0-1 0,0 1 0,2 0 0,-1 1 15,-1 0 1,0 1 0,1-1-1,-1 0 1,0 0 0,0 1-1,-1-1 1,1 1 0,0-1-1,-1 1 1,1-1-1,-1 1 1,0-1 0,0 1-1,0 3 1,-3 23 111,0 13-49,2-40-107,1 0 0,0 0 1,0 0-1,1 0 0,-1 0 1,0 0-1,1 0 0,-1 0 0,1-1 1,0 1-1,-1 0 0,1 0 1,0 0-1,2 2 0,-2-3-1,1 0-1,-1 0 1,0 0-1,1 0 1,-1-1-1,1 1 1,-1-1-1,1 1 1,-1-1-1,1 1 1,-1-1 0,1 0-1,-1 0 1,1 0-1,0 0 1,-1 0-1,1 0 1,-1 0-1,1 0 1,-1-1-1,1 1 1,-1-1-1,1 1 1,1-2-1,36-20-244,-20 7 203,-1-2-1,28-33 0,2-3-97,-37 47 388,-6 14 4,-4 28 160,-1-7-214,2-25-168,0 0 0,0 0 0,0 0 1,0 0-1,1-1 0,-1 1 0,1-1 0,0 0 0,0 0 1,0 0-1,1 0 0,-1-1 0,1 1 0,0-1 0,-1 0 1,1 0-1,0 0 0,0 0 0,0-1 0,0 1 0,1-1 1,-1 0-1,8 0 0,0 1-26,0-2 1,0 1-1,0-1 1,0-1-1,0 0 1,0-1-1,15-4 1,-11 1-185,1 0 0,26-13 0,-37 15-175,1-1-1,-1 0 1,0 0-1,0 0 0,-1-1 1,1 1-1,-1-2 1,0 1-1,4-6 1,1-1-1994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4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13675,'31'-1'8827,"-1"-2"-5046,-10 2-3151,-1 0 0,33 2 0,-44 0-530,5 0-116,1 1 1,-1 1-1,12 3 0,-24-6-22,-1 0 1,0 0-1,0 0 0,1 0 0,-1 0 1,0 0-1,0 0 0,0 0 0,1 0 1,-1 0-1,0 0 0,0 0 0,0 0 1,1 0-1,-1 1 0,0-1 0,0 0 1,0 0-1,1 0 0,-1 0 0,0 0 1,0 0-1,0 1 0,0-1 0,1 0 1,-1 0-1,0 0 0,0 0 1,0 1-1,0-1 0,0 0 0,0 0 1,0 0-1,0 1 0,0-1 0,1 0 1,-1 0-1,0 0 0,0 1 0,0-1 1,0 0-1,0 0 0,0 1 0,0-1 1,-1 0-1,1 0 0,0 0 0,0 1 1,0-1-1,0 0 0,0 0 0,0 0 1,0 1-1,0-1 0,0 0 1,-1 0-1,1 0 0,0 0 0,0 1 1,0-1-1,0 0 0,-1 0 0,1 0 1,0 0-1,0 0 0,-1 1 0,-14 6-1457,13-6 1346,-67 23-2990,46-18 2935,0 2-1,0 1 1,-41 23-1,64-32 233,0 0-1,1 0 1,-1 0-1,1 0 1,-1 0-1,0 0 1,1 0-1,-1 0 1,0 0-1,1 0 1,-1 0-1,0 1 1,1-1-1,-1 0 1,0 0-1,1 0 1,-1 0-1,0 1 1,1-1-1,-1 0 1,0 0-1,0 1 1,1-1-1,-1 0 1,0 0-1,0 1 1,0-1-1,1 0 1,-1 1-1,0-1 1,0 0-1,0 1 1,0-1-1,0 0 1,0 1-1,0-1 1,1 0-1,-1 1 1,0-1-1,0 0 1,0 1-1,-1-1 1,1 1-1,0-1 1,0 0-1,0 1 1,0-1-1,0 0 1,0 1-1,0-1 1,-1 0-1,1 1 1,0-1-1,0 0 1,0 0-1,-1 1 1,1-1-1,0 0 1,0 0-1,-1 1 1,1-1-1,0 0 1,-1 0-1,1 1 1,0-1-1,0 0 1,-1 0-1,1 0 1,-1 0-1,34 6 610,47 0-1344,-37-6-696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99 9826,'46'-75'4386,"-46"74"-4274,1 1-1,-1 0 0,0-1 0,1 1 0,-1-1 0,0 1 1,1 0-1,-1-1 0,0 1 0,1-1 0,-1 1 1,0-1-1,0 1 0,0-1 0,1 0 0,-1 1 0,0-1 1,0 1-1,0-1 0,0 1 0,0-1 0,0 1 0,0-1 1,0 1-1,0-1 0,0 0 0,-1 1 0,1-1 1,0 1-1,0-1 0,0 1 0,-1-1 0,1 1 0,0-1 1,-1 1-1,1 0 0,0-1 0,-1 1 0,1-1 1,0 1-1,-1 0 0,1-1 0,-1 1 0,0-1 0,-19 1 1136,18 0-707,-5 1-313,0 0 0,0 0-1,1 1 1,-1 0 0,0 0 0,1 1 0,-1 0 0,1 0 0,0 0-1,0 1 1,0 0 0,0 0 0,-7 7 0,9-8-223,1 0 1,0 1-1,-1-1 1,1 1-1,1 0 0,-1 0 1,0 0-1,1 0 1,0 0-1,0 0 0,0 1 1,1-1-1,-1 1 1,1-1-1,0 1 0,1-1 1,-1 1-1,1 0 1,-1 0-1,2 8 1,0-11-34,-1 0 0,0 0 1,1 0-1,0 0 1,-1 0-1,1 0 1,0 0-1,0-1 0,0 1 1,0 0-1,0 0 1,1-1-1,-1 1 1,1-1-1,-1 1 0,1-1 1,-1 0-1,1 0 1,-1 1-1,1-1 1,0 0-1,0 0 1,0-1-1,0 1 0,0 0 1,0-1-1,0 1 1,0-1-1,0 1 1,0-1-1,0 0 0,0 0 1,0 0-1,0 0 1,3-1-1,1 0-125,1 0 0,-1 0 0,0-1 0,0 1 0,0-2 0,0 1 0,0-1 0,0 1 1,-1-2-1,8-4 0,24-17-1083,-30 21 1145,1-1 1,-2 1 0,1-1 0,0-1 0,-1 1 0,0-1 0,0 0-1,-1-1 1,9-12 0,-4-5 124,-9 21 80,0 0 1,0-1-1,0 1 0,1 0 0,-1 0 1,1 0-1,0 0 0,0 0 1,0 0-1,3-3 0,-4 6-37,-1 1 0,0-1 0,1 0 0,-1 1 0,0-1 0,1 0 0,-1 1 0,0-1 0,1 1 0,-1-1-1,0 1 1,0-1 0,1 1 0,-1-1 0,0 1 0,0-1 0,0 1 0,0-1 0,0 1 0,0-1 0,0 1 0,0-1 0,0 1 0,0-1 0,0 1 0,0-1-1,0 2 1,0 18 604,-5 28 143,3-39-1109,0 0 1,1 0-1,0 0 0,0 0 0,1 0 0,1 0 0,-1 0 1,1 0-1,4 16 0,5-14-2488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14211,'47'-31'5777,"-47"54"-3408,3 3-705,-3 8-608,0-2-223,-3-2-409,0-4-360,-1-15-977,1-1-583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08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12267,'14'0'4601,"38"13"-3033,18 13-224,43 29 209,17 17 119,22 33-224,22 20-224,15 33-375,-1 10-233,-17 5-288,-17 10-48,-41-10-192,-6 3-16,-24-9-360,-20-11-432,-38-21-1193,-16-10-855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15795,'5'0'5490,"11"0"-4698,7-5-416,16-5-80,3 5 24,4-3-640,-1 3-584,-6 1-1377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18 194 13123,'-3'16'5385,"-5"18"-3433,6 1-583,-3-3-241,5-8-424,4-4-192,9-10-264,5-2-40,12-8-112,6 0-8,0-3-168,0-7-160,-9-2-624,-9-1-360,0-4-753,-2-5-167</inkml:trace>
  <inkml:trace contextRef="#ctx0" brushRef="#br0" timeOffset="1">43 1 14451,'1'1'5881,"7"1"-3456,4 3-929,12 3-544,1-7-207,15 1-241,-2-2-224,4-3-624,-2 3-321,-17-3-943,-2 3-528,-22 4-657,-11 1-864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10762,'-5'0'9122,"16"0"-6697,24 3-1377,10-1-520,5-1-504,2-1-248,-6 4-1176,-1 1-673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90 12787,'-25'-4'3654,"37"3"-1650,37-3-1036,-27-2-723,-1 0 0,1-2 0,-1-1 0,-1-1 0,0 0-1,20-14 1,-39 23-182,1 0 1,-1 0-1,0 0 0,1 1 0,-1-1 0,0 0 0,1 1 0,-1-1 1,1 1-1,-1 0 0,1-1 0,-1 1 0,2 0 0,-2 1-1,-1-1 0,1 1 0,-1-1-1,1 1 1,-1 0 0,1-1 0,-1 1-1,1 0 1,-1-1 0,0 1-1,1 0 1,-1 0 0,0-1 0,0 1-1,0 0 1,0 0 0,1 0-1,-1-1 1,0 1 0,0 0 0,0 0-1,-1 0 1,1-1 0,0 1-1,0 0 1,0 0 0,0-1 0,-1 1-1,1 0 1,0 0 0,-1 0-1,-11 41 743,-1-2-1,-28 63 0,24-67-807,3 0-1,1 0 0,-14 63 1,26-90-37,-1 0-1,2 0 1,-1 1 0,1-1 0,1 0 0,1 12 0,-2-18-2,1-1-1,0 1 1,-1 0 0,1-1 0,0 1-1,0-1 1,1 1 0,-1-1 0,1 1-1,-1-1 1,1 0 0,0 0-1,-1 0 1,1 0 0,0 0 0,1 0-1,-1-1 1,0 1 0,0-1-1,1 1 1,-1-1 0,1 0 0,-1 0-1,4 1 1,8 3-69,-1 1-1,25 14 1,-9-4-474,-54-28 1202,0 3 0,-1 0 1,0 1-1,-41-6 0,-116-8 280,66 9-431,104 12-483,-12-2-235,0-1 0,0-2 0,-25-8 0,38 9-1346,13 0-1086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8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59 15715,'-26'-58'9122,"41"60"-8258,12-2-63,22 3-241,10-5-88,-3 2-112,-2 0-272,-13 0-856,-12 3-624,-10-3-1537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72 225 10010,'-72'-3'4673,"96"-28"-1496,6-10-1745,2-1 120,-1 1 113,-7 9-105,-6 9-336,-6 12-167,-7 12-377,-1 12-48,5 28-128,0 9-120,4 12-288,0 3-296,-3-16-784,5-5-592,3-18-1433,1-13-600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4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10 103 13227,'0'-5'5561,"-6"-8"-2808,3 0-1049,14 2-592,0 3-88,17 1-479,13 6-209,3-4-776,1-2-449,4-2-1015,5-14-697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 11602,'-1'0'650,"0"-1"0,0 1 0,0 0 0,1-1-1,-1 1 1,0 0 0,0 0 0,0 0-1,0-1 1,0 1 0,1 0 0,-1 0 0,0 0-1,0 1 1,0-1 0,0 0 0,0 0 0,-1 1-1,-10 17 1999,7-8-2988,-10 19 497,-2-1 0,-2 0-1,-33 38 1,38-48-171,14-18 1,0 1-1,0-1 0,-1 1 1,1-1-1,0 0 0,0 1 0,0-1 1,0 0-1,0 1 0,0-1 1,0 1-1,0-1 0,0 0 1,0 1-1,0-1 0,0 0 0,0 1 1,0-1-1,0 1 0,0-1 1,0 0-1,0 1 0,1-1 1,-1 0-1,0 1 0,0-1 0,0 0 1,1 1-1,3 2-123,1-1 1,-1 0-1,1 0 0,0-1 1,0 1-1,-1-1 0,9 1 1,5 1-556,0 0-1,0-1 1,0 0 0,1-2 0,-1 0 0,0-1 0,35-7 0,3-4-2042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251 297 10186,'-4'-10'14561,"-2"-5"-10787,1-24-3961,4 26-101,0 0-1,-1-1 0,0 1 0,-2 0 1,1 0-1,-1 0 0,-8-14 0,6 18-1,0 0 1,-1 1-1,0 0 0,-1 0 0,1 1 0,-2 0 1,1 0-1,-1 1 0,0 0 0,0 0 0,-1 1 1,1 1-1,-1-1 0,0 2 0,-1-1 0,1 1 1,0 1-1,-1 0 0,-16-1 0,26 2 358,1 1-1,0 0 1,-1 0-1,1 0 1,-1 0-1,1 0 1,-1 0-1,1 0 1,0 0-1,-1 0 1,1 0-1,-1 0 0,1 0 1,-1 0-1,1 0 1,-1 0-1,1 1 1,0-1-1,-1 0 1,1 0-1,-1 0 1,1 1-1,0-1 1,-1 0-1,1 1 1,0-1-1,-1 0 1,1 1-1,0-1 0,0 0 1,-1 1-1,10 10 1121,28 9-82,-16-14-871,1 0-1,0-1 0,1-2 1,-1 0-1,1-1 0,28-2 1,7-3-2072,72-15 1,-87 13-865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111 235 13027,'-2'-13'8035,"-6"-8"-4830,-2-2-1518,8 14-1269,0 0 1,1-1 0,0 1 0,0 0 0,1-1 0,0 1 0,1-1 0,0 1 0,4-18-1,-4 23-412,0 1 0,0-1 0,0 1-1,1-1 1,-1 1 0,1 0 0,0 0-1,0 0 1,0 0 0,0 0 0,0 0-1,1 1 1,-1-1 0,1 1-1,0-1 1,0 1 0,0 0 0,0 0-1,0 1 1,0-1 0,0 0 0,1 1-1,-1 0 1,1 0 0,-1 0 0,1 0-1,-1 1 1,1-1 0,6 1-1,-9 0-24,-1 0 0,1 0 0,0 0 0,0 0 0,-1 0 0,1 0 0,0 0 0,0 0 0,-1 1 0,1-1 0,0 0 0,-1 0 0,1 1 0,0-1 0,-1 1 0,1-1 0,0 0 0,-1 1 0,1-1 0,-1 1 0,1-1 0,-1 1 0,1 0 0,-1-1 0,0 1 0,1-1 0,-1 1 0,0 0 0,1 0 0,-1-1 0,0 1 0,0 0 0,1-1 0,-1 1 0,0 0 0,0 0 0,0-1 0,0 1 0,0 0 0,0 0 0,0-1 0,0 1 0,0 0 0,-1-1 0,1 1 0,0 0 0,0 0 0,-1-1 0,1 1 0,-1 1 0,-2 4-123,0 1 1,0-1-1,0 1 0,-8 10 1,3-7 34,0 0 1,-1 0 0,0-1-1,0 0 1,-20 14 0,23-19 125,0 0 0,0-1 0,-1 1 0,0-1 1,1 0-1,-1-1 0,0 1 0,-1-2 0,1 1 0,0-1 1,-13 1-1,51-9-461,2 7-831,0 2-1,0 0 1,0 3 0,-1 0-1,0 2 1,33 12-1,-53-16 1057,-2 0 62,-3-1 235,-1 1 0,1-2 1,0 1-1,-1-1 0,1 0 1,0 0-1,0-1 0,0 0 1,0 0-1,9-2 0,-15 1 27,0 1 1,0-1-1,0 1 0,-1-1 0,1 1 1,0-1-1,0 0 0,-1 1 1,1-1-1,0 0 0,-1 0 0,1 0 1,-1 1-1,1-1 0,-1 0 0,1 0 1,-1 0-1,0 0 0,0 0 0,1 0 1,-1 0-1,0 0 0,0 0 1,0 0-1,0 0 0,0 0 0,0 0 1,0 0-1,0-1 0,-7-32 2062,5 28-1719,-4-19 897,-1 0 0,-1 0-1,-19-39 1,27 64-1356,0 0 0,0 0 0,0 0 1,0 0-1,0 0 0,0 0 0,0 0 0,0 1 0,0-1 0,0 0 1,0 0-1,-1 0 0,1 0 0,0 0 0,0 0 0,0 0 1,0 0-1,0 1 0,0-1 0,0 0 0,0 0 0,0 0 0,0 0 1,0 0-1,0 0 0,-1 0 0,1 0 0,0 0 0,0 0 1,0 0-1,0 0 0,0 0 0,0 0 0,0 1 0,-1-1 1,1 0-1,0 0 0,0 0 0,0 0 0,0 0 0,0 0 0,0 0 1,0 0-1,-1-1 0,1 1 0,0 0 0,0 0 0,0 0 1,0 0-1,0 0 0,0 0 0,0 0 0,0 0 0,-1 0 0,1 0 1,0 0-1,0 0 0,0 0 0,-1 14-1028,1 17-1398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09.9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1 263 9106,'11'7'973,"0"0"1,1-1-1,0-1 0,18 7 0,-13-8-672,-1 0 0,1 0-1,0-2 1,0 0-1,25-1 1,-17-3-274,0 0 0,0-1 0,0-2 1,-1-1-1,0 0 0,32-14 0,-53 19 4,1-1-1,-1 1 1,0-1 0,0 0-1,0 0 1,0 0-1,0 0 1,-1 0 0,5-5-1,-6 6-10,-1 1-1,1-1 1,-1 0-1,0 1 1,1-1-1,-1 0 1,0 1-1,0-1 1,1 0-1,-1 0 1,0 1-1,0-1 1,0 0-1,0 1 1,0-1-1,0 0 1,0 0-1,0 1 1,0-1-1,-1-1 1,0 1 29,0-1 1,1 1 0,-1-1 0,0 1-1,0 0 1,-1-1 0,1 1-1,0 0 1,0 0 0,-1 0-1,1 0 1,-3-2 0,-25-13 1378,-38-15 1,46 22-720,0 0 0,0-2 0,1 0 0,0-1 1,-21-18-1,38 28-617,1 0 1,0 0 0,0 0-1,0 0 1,0-1-1,0 1 1,1 0 0,-1-1-1,1 1 1,0-1-1,-2-3 1,3 5-65,0 0 0,0-1 0,0 1 0,0 0-1,0 0 1,0-1 0,0 1 0,1 0 0,-1 0 0,1-1 0,-1 1 0,0 0 0,1 0 0,0 0 0,-1 0-1,1 0 1,0 0 0,-1 0 0,1 0 0,0 0 0,0 0 0,0 0 0,0 1 0,0-1 0,0 0 0,0 1-1,0-1 1,2-1 0,5-1-56,0-1 0,-1 1 0,1 0 0,0 0-1,0 1 1,1 0 0,-1 0 0,0 1 0,1 0 0,-1 1-1,1 0 1,11 1 0,-5 1-490,0 0-1,0 1 1,-1 1-1,1 0 1,26 13 0,6 6-1914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45 207 17188,'-39'26'6577,"39"-67"-4344,-4-12-1977,4 6-200,-1 8-705,1 9-519,6 17-1264,4 4-2889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17 16043,'-1'-5'9979,"38"-7"-8739,38 12-128,-49 17-536,-7-6-240,-17 4-264,-2 2-8,-31 3 8,-13-1-8,-13-7-72,-5-2-64,15-9-456,13-1-320,18 0-584,11 0-633,29 7-871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12587,'0'0'8181,"0"-3"-6984,2-10-320,-1-1 1,-1 0 0,-1-18-1,0 20-600,0 1 1,1-1-1,1 0 0,0 1 0,3-14 0,-2 20-200,-1 0 0,1 0 1,1 0-1,-1 0 0,1 1 1,0-1-1,0 1 0,0 0 0,0-1 1,1 1-1,0 1 0,-1-1 1,2 1-1,-1-1 0,0 1 1,1 0-1,-1 1 0,1-1 0,0 1 1,0 0-1,0 0 0,0 0 1,9-1-1,-14 3-76,1 0 0,0 0 1,0-1-1,-1 1 0,1 0 1,0 0-1,0 0 0,-1 0 0,1 0 1,0 1-1,0-1 0,-1 0 0,1 0 1,0 0-1,0 1 0,-1-1 1,1 0-1,0 1 0,-1-1 0,1 1 1,0-1-1,-1 0 0,1 1 1,-1-1-1,1 1 0,-1 0 0,2 0 1,-2 1-8,1-1 0,-1 1 1,1-1-1,-1 1 1,0-1-1,0 1 0,0 0 1,1-1-1,-2 1 0,1 0 1,0-1-1,0 3 1,-2 4-68,0 1 1,-1-1-1,-6 14 1,-20 33-368,27-52 425,0 0 1,0 0-1,0 0 0,-1 0 0,0 0 1,1 0-1,-1-1 0,0 1 0,0-1 1,0 0-1,0 0 0,-1 0 0,1 0 0,-4 1 1,7-3-7,0 0 1,0 0 0,0 0-1,0 0 1,0 0-1,0 0 1,0 0 0,0 0-1,0 0 1,0 0 0,0 0-1,0 0 1,1 0-1,-1 0 1,0 0 0,0 0-1,0 0 1,0 1 0,0-1-1,0 0 1,0 0-1,0 0 1,0 0 0,0 0-1,0 0 1,0 0 0,0 0-1,0 0 1,0 0-1,0 0 1,0 0 0,0 0-1,0 0 1,0 0 0,0 1-1,0-1 1,0 0-1,0 0 1,0 0 0,0 0-1,0 0 1,0 0 0,15 3-98,-2-1-75,59 7-1251,103 1 0,-118-11 1400,94 4 16,-132-1 54,0 0 0,0 1 1,-1 1-1,1 1 0,30 13 1,-47-18 4,-1 1-1,1 0 1,-1-1 0,1 1 0,-1 0 0,0-1 0,1 1-1,-1 0 1,0 0 0,0 0 0,0 0 0,0 0 0,0 1-1,0-1 1,0 0 0,2 3 0,-3-3 1,0-1 0,0 1-1,0 0 1,-1-1 0,1 1 0,0-1 0,0 1-1,0 0 1,0-1 0,-1 1 0,1-1 0,0 1 0,0 0-1,-1-1 1,1 1 0,0-1 0,-1 1 0,1-1-1,-1 0 1,1 1 0,-1-1 0,1 1 0,-1-1-1,1 0 1,-1 1 0,0 0 0,-4 1 153,1 0 0,-1 0-1,0 0 1,0-1 0,0 0 0,1 0 0,-10 1 0,4-2-3,1 0-1,0-1 1,0-1 0,0 0 0,1 0 0,-1 0 0,0-1 0,1-1-1,0 1 1,-16-10 0,17 9-129,1 0-1,-1-1 1,1 0-1,0 0 1,0 0-1,0-1 1,1 0-1,0 0 1,0 0-1,0-1 1,1 0-1,-6-10 1,9 15-67,0 0 1,1 0-1,-1 0 1,0 1-1,0-1 1,1 0-1,-1 0 0,1 0 1,0 0-1,-1 0 1,1 0-1,0 0 1,0 0-1,0 0 0,1-1 1,-1 1-1,0 0 1,1 0-1,-1 1 1,1-1-1,0 0 0,0 0 1,0 0-1,0 0 1,0 1-1,0-1 0,0 0 1,0 1-1,1-1 1,-1 1-1,1-1 1,-1 1-1,1 0 0,-1-1 1,1 1-1,0 0 1,2-1-1,2 0-158,-1 0-1,1 1 1,0 0-1,-1 0 1,1 0-1,0 1 1,-1-1-1,1 2 1,0-1-1,0 0 1,-1 1 0,7 2-1,80 27-4060,-51-15 1603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307 138 9922,'86'-86'3850,"-73"65"-1577,-13 21-2206,0-1 0,0 1 0,0-1 0,1 0-1,-1 1 1,0-1 0,-1 0 0,1 1 0,0-1 0,0 1 0,0-1-1,0 0 1,0 1 0,0-1 0,-1 1 0,1-1 0,0 0-1,-1 1 1,1-1 0,-1 0 0,0 0 81,-1 0-1,1 0 1,-1 0 0,1 0-1,-1 0 1,1 0 0,-1 0-1,0 1 1,0-1 0,1 1-1,-4-1 1,1 0 361,-5-1-184,-1 0 0,1 1 0,-1 0 0,0 1 0,1 0 0,-1 0 1,1 1-1,-1 1 0,0-1 0,1 1 0,-13 5 0,-10 4 206,-54 26-1,79-33-477,-9 3 6,0 1 1,0 1-1,-25 20 1,38-27-49,0 0 1,1 0-1,-1 0 1,1 1-1,-1 0 1,1-1-1,0 1 1,0 0-1,0 0 1,0 0-1,1 0 0,-1 0 1,1 0-1,0 1 1,0-1-1,0 0 1,0 1-1,1-1 1,-1 1-1,1-1 0,0 1 1,0-1-1,0 1 1,1-1-1,-1 1 1,2 3-1,-1-4-5,0-1 0,0 0 0,0 1 0,0-1 0,1 0 0,-1 0 0,1 0 0,0 0 0,0 0 0,-1 0 0,1-1 0,0 1 0,0 0 0,1-1 0,-1 0 0,0 1 0,0-1 0,1 0 0,-1 0 0,1 0 0,-1-1 0,1 1 0,2 0 0,4 0-3,-1 0-1,0 0 1,1-1-1,-1 0 1,1 0-1,8-3 0,7-2 22,0-2 0,0-1 0,-1 0 0,37-21 0,5-1 14,-62 29-32,0-1 0,0 1 0,0 0 0,0 0 0,0 0 0,0 0 0,1 1 0,-1-1 0,0 1 0,0 0 0,0 0 0,1 0 0,-1 0 0,6 1 0,-8 0 15,0 0-1,1 1 1,-1-1 0,0 0-1,0 0 1,0 1 0,0-1-1,0 0 1,0 1-1,0-1 1,0 1 0,0-1-1,-1 1 1,1-1 0,-1 1-1,1 0 1,-1-1 0,0 1-1,1 0 1,-1-1-1,0 1 1,0 0 0,0-1-1,0 1 1,-1 0 0,1 0-1,-1 1 1,-2 19-207,-1 1 0,-9 29 1,10-43-238,0 12-1962,3-20 2175,0-1 0,0 0 0,0 1 0,0-1 0,1 0 0,-1 1 0,0-1-1,0 0 1,1 1 0,-1-1 0,0 0 0,0 1 0,1-1 0,-1 0 0,0 0 0,1 0 0,-1 1 0,1-1-1,-1 0 1,0 0 0,1 0 0,-1 0 0,0 0 0,1 1 0,0-1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15971,'71'-34'5706,"-71"33"-5598,0 1 0,1 0 0,-1-1 0,0 1 0,1 0 0,-1-1 0,0 1 0,0 0-1,1-1 1,-1 1 0,0-1 0,0 1 0,0-1 0,0 1 0,0 0 0,1-1 0,-1 1 0,0-1 0,0 1 0,0-1 0,0 1 0,0-1 0,0 1 0,0-1 0,-1 1 0,1-1 0,0 1 0,0 0 0,0-1 0,0 1 0,-1-1 0,1 1 0,0 0 0,0-1 0,-1 1 0,1-1 0,0 1 0,-1 0 0,1-1 0,0 1 0,-1 0 0,1 0 0,0-1 0,-1 1 0,-7-13 794,7 3-782,1 1 1,0-1 0,0 1-1,1 0 1,0-1 0,1 1-1,-1 0 1,2 0 0,0 0-1,0 0 1,0 0-1,1 1 1,8-13 0,-7 12-119,0 1 1,0 0-1,1 0 0,0 0 1,1 1-1,0 0 1,0 0-1,0 1 1,1 0-1,0 0 1,0 1-1,0 0 0,10-4 1,-16 8-6,1 0 1,-1 1-1,1-1 0,-1 1 1,1-1-1,-1 1 0,1 0 1,-1 0-1,1 0 1,-1 0-1,1 1 0,-1-1 1,1 1-1,4 1 0,-6-2-7,0 1-1,-1-1 0,1 1 1,0-1-1,0 1 0,-1-1 0,1 1 1,-1 0-1,1-1 0,0 1 1,-1 0-1,1 0 0,-1-1 0,1 1 1,-1 0-1,0 0 0,1 0 1,-1 0-1,0-1 0,0 1 0,0 0 1,1 0-1,-1 0 0,0 0 1,0 0-1,0 0 0,0 0 0,0 0 1,-1-1-1,1 1 0,0 0 1,0 0-1,-1 0 0,1 0 0,0 0 1,-1-1-1,1 1 0,-1 0 1,1 0-1,-1-1 0,1 1 1,-1 0-1,0 0 0,-11 14-21,-1-2 0,1 1 0,-2-2 1,0 0-1,-1 0 0,0-1 0,-28 14 0,4 1 199,66-16-995,-21-8 830,7 4-224,1-1 0,0-1 0,26 5 1,-35-8 171,0-1 0,0 0 1,0 0-1,0 0 1,0 0-1,0-1 0,0 0 1,0 0-1,0 0 1,0 0-1,0-1 0,0 0 1,0 0-1,-1 0 1,1-1-1,6-5 1,9-9 41,30-35 1,6-6 470,-54 56-398,0 1 1,0-1 0,0 1 0,0-1 0,1 1 0,-1 0-1,0 0 1,0 0 0,1 0 0,3-1 0,-5 2-12,0 0 0,0 0 0,0-1 0,0 2 0,0-1 0,0 0 0,0 0 0,0 0 0,0 0 0,0 1 0,0-1 0,0 0 0,0 1 1,0-1-1,0 1 0,0-1 0,-1 1 0,2 0 0,2 3 98,-1 0 0,0 0 0,0 1 0,-1-1 0,1 0 0,-1 1 0,0 0 0,2 5 0,-2-3-169,17 41 287,-15-33-642,1 0 1,1 0-1,0-1 0,1 1 0,1-2 1,0 1-1,1-1 0,10 12 0,-1-13-2775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13795,'0'-2'6177,"7"1"-2976,11-3-1745,17 4-1208,9 0-80,10-3-680,1 5-936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4 225 12803,'-3'-7'6885,"5"-9"-7052,-1 7 882,46-145 939,-47 152-1599,10-25 164,-10 27-201,0-1 0,1 1-1,-1-1 1,0 1 0,0-1 0,0 1 0,0 0-1,0-1 1,1 1 0,-1 0 0,0-1-1,0 1 1,0 0 0,1-1 0,-1 1-1,0 0 1,1-1 0,-1 1 0,0 0 0,1 0-1,-1-1 1,0 1 0,1 0 0,-1 0-1,1 0 1,-1-1 0,0 1 0,1 0-1,-1 0 1,1 0 0,-1 0 0,0 0 0,1 0-1,-1 0 1,1 0 0,-1 0 0,1 0-1,-1 0 1,0 0 0,1 0 0,-1 0-1,1 1 1,-1-1 0,0 0 0,1 0 0,-1 0-1,0 1 1,1-1 0,-1 0 0,0 0-1,1 1 1,-1-1 0,0 0 0,1 1-1,-1-1 1,0 0 0,0 1 0,1-1 0,-1 1-1,5 9 273,0 0 0,-1 1-1,0 0 1,-1-1 0,4 19-1,-6-20-194,1 0-1,0 0 1,0 0-1,1 0 0,1-1 1,-1 1-1,1-1 1,1 0-1,-1 0 0,9 9 1,-13-16-91,1 0 0,0 0 0,0 0 0,0 0 0,0-1 0,0 1 0,0-1 0,0 1-1,0 0 1,0-1 0,0 0 0,0 1 0,1-1 0,-1 0 0,0 1 0,0-1 0,0 0 0,1 0 0,-1 0 0,0 0 0,0 0 0,0 0 0,2-1 0,-1 0-2,1 0 0,-1 0 0,1 0 0,-1 0 0,0-1 0,1 1 0,-1-1 0,0 0 0,0 1 1,2-3-1,3-5 4,1 0-1,-1 0 1,9-18 0,25-43 1208,-39 125-748,-3-48-716,0 1 1,1 0-1,0-1 0,1 1 0,0-1 0,0 1 0,0 0 0,1-1 0,0 0 1,1 1-1,0-1 0,6 12 0,15 1-2509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11642,'76'39'5116,"-76"-39"-4927,1 0 0,0 1 0,-1-1 0,1 0 0,0 1 0,-1-1 0,1 0 0,0 1-1,-1-1 1,1 1 0,-1-1 0,1 1 0,-1-1 0,1 1 0,-1 0 0,1-1 0,-1 1 0,0-1 0,1 1 0,-1 0-1,0 0 1,1-1 0,-1 1 0,0 0 0,0-1 0,0 2 0,0-2-132,0 0 0,0 0 0,0 0 0,-1 0 0,1 0 0,0 0 0,0 0 0,-1 0 0,1 0 0,0 0 0,0 0 0,-1 0 0,1 0 0,0 0 0,0 0 0,0 0 0,-1-1 0,1 1 0,0 0 0,0 0 0,0 0 0,0 0 0,-1 0 0,1-1 0,0 1 0,0 0 0,0 0 0,0 0 0,0-1 0,0 1 0,-1 0 0,1 0 0,0 0 0,0-1 0,0 1 0,0 0 0,0 0 0,0-1 0,0 1 0,0 0 0,0 0 0,0 0-1,0-1 1,0 1 0,0 0 0,0 0 0,0-1 0,0 1 0,0 0 0,1 0 0,-1 0 0,0-1 0,0 1 0,0 0 0,2-15 185,0 0 0,0 0-1,2 0 1,0 1-1,8-21 1,-7 21-149,-4 10-51,1-1 0,-1 0-1,1 1 1,0-1 0,0 1-1,1-1 1,3-4 0,-5 9-34,-1 0 1,0-1 0,0 1-1,0 0 1,0 0 0,1 0-1,-1 0 1,0 0 0,0 0 0,0 0-1,1 0 1,-1 0 0,0 0-1,0 0 1,0 0 0,1 0-1,-1 0 1,0 0 0,0 0 0,0 0-1,1 0 1,-1 0 0,0 0-1,0 0 1,0 0 0,1 0-1,-1 0 1,0 0 0,0 0 0,0 0-1,0 0 1,1 1 0,-1-1-1,0 0 1,0 0 0,0 0 0,0 0-1,0 0 1,0 1 0,1-1-1,-1 0 1,0 0 0,0 0-1,0 1 1,6 20 339,-4-7-227,1 1 1,1-1 0,0 1 0,1-1 0,6 14 0,-10-26-122,0 0 1,0 0 0,0 0-1,0 0 1,0 0 0,0 0-1,1-1 1,-1 1 0,1 0-1,-1-1 1,1 1 0,-1-1-1,1 1 1,0-1 0,0 0-1,0 0 1,0 0 0,0 0-1,0 0 1,0 0 0,0 0-1,0-1 1,0 1 0,0-1-1,0 0 1,1 1 0,-1-1-1,0 0 1,0 0-1,0-1 1,1 1 0,-1 0-1,0-1 1,0 1 0,0-1-1,0 0 1,0 1 0,0-1-1,0 0 1,0 0 0,0 0-1,0-1 1,2-1 0,5-4 5,0-1 1,0-1-1,0 1 1,-1-2-1,-1 1 1,9-13-1,10-13 50,-28 112-2052,2-72 1633,0 0 0,1-1 1,-1 1-1,1 0 0,0 0 0,0 0 1,1 0-1,2 6 0,-3-9 137,0 0 0,1 0 0,-1 0-1,0 0 1,1-1 0,-1 1 0,1-1-1,-1 1 1,1-1 0,0 1 0,-1-1-1,1 0 1,0 0 0,0 0 0,0 0 0,0 0-1,0 0 1,0-1 0,0 1 0,0 0-1,1-1 1,-1 0 0,3 1 0,2-2-207,0 1 0,0-1 0,-1 0 0,1 0 0,0-1 0,0 0 0,-1 0 0,1-1 0,-1 0 0,7-3 0,-3 0 569,0 0-1,0 0 0,0-1 1,-1-1-1,10-10 1,-19 6 9510,-1 12-9460,1 0 1,-1 0-1,1 0 1,0 0-1,-1 0 0,1 0 1,-1 0-1,1 0 0,0 0 1,-1 0-1,1 0 0,-1 0 1,1 0-1,0-1 1,-1 1-1,1 0 0,0 0 1,-1 0-1,1-1 0,0 1 1,-1 0-1,1-1 0,0 1 1,-1 0-1,1 0 1,0-1-1,0 1 0,-1-1 1,1 1-1,0 0 0,0-1 1,0 1-1,0 0 0,0-1 1,-1 0-1,2-3-412,-1-3-2993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13651,'59'10'5729,"2"-8"-4033,-52-2-1623,1-1 0,0 0 1,0-1-1,-1 0 0,1-1 0,-1 1 1,0-2-1,0 1 0,16-10 1,-22 12-42,-1-1 1,0 1-1,0 0 0,0-1 1,0 0-1,0 1 1,0-1-1,0 0 1,0 0-1,-1 0 1,1 0-1,-1 0 0,0-1 1,1 1-1,-1 0 1,0-1-1,0 1 1,-1-1-1,1 1 1,0-1-1,-1-2 0,0 1 70,0 0-1,-1 1 0,1-1 0,-1 1 0,0 0 0,0-1 0,0 1 0,-1 0 0,1-1 0,-1 1 0,0 0 0,0 0 0,-3-4 0,-6-5 325,0 1 1,-1 0-1,0 1 0,0 0 1,-21-12-1,-72-33 1166,105 55-1592,0 0 1,-1-1-1,1 1 0,0 0 0,0 0 0,-1 0 0,1 0 0,0-1 0,0 1 0,-1 0 1,1 0-1,0-1 0,0 1 0,-1 0 0,1 0 0,0-1 0,0 1 0,0 0 0,0-1 1,0 1-1,0 0 0,-1 0 0,1-1 0,0 1 0,0 0 0,0-1 0,0 1 1,0 0-1,0-1 0,0 1 0,0 0 0,0-1 0,0 1 0,0 0 0,1-1 0,-1 1 1,0 0-1,0-1 0,0 1 0,0 0 0,0 0 0,1-1 0,-1 1 0,0 0 0,0 0 1,0-1-1,1 1 0,-1 0 0,22-14-270,30-3-382,-35 13 443,1 0-1,-1 2 1,1 0 0,-1 1-1,20 1 1,-33 0 188,0 0 1,1 0 0,-1 1-1,0-1 1,1 1 0,-1 0-1,0 1 1,0-1 0,0 1-1,0 0 1,0 0 0,0 0-1,-1 0 1,1 1 0,-1-1-1,1 1 1,-1 0 0,0 0-1,0 0 1,0 1 0,-1-1-1,1 1 1,-1-1-1,0 1 1,0 0 0,2 4-1,8 35 283,-9-32-104,0 1 0,1-1 0,0 0 0,0 0 1,11 17-1,-13-25-119,0 0 0,1 0-1,-1 0 1,1-1 0,0 1 0,0-1 0,0 1 0,0-1 0,1 0 0,-1 0-1,0-1 1,1 1 0,-1-1 0,1 1 0,0-1 0,0 0 0,-1-1 0,1 1 0,0 0-1,0-1 1,7 0 0,-7 0-16,0-1 0,0 1 0,1-1-1,-1 0 1,0 0 0,0 0 0,0 0 0,1-1-1,-2 1 1,1-1 0,0 0 0,0-1 0,-1 1-1,1-1 1,3-3 0,-2 1 10,0 0-1,-1 0 1,1-1-1,-1 1 1,0-1-1,-1 0 1,0 0-1,0-1 1,3-6-1,-3 5-16,-1-1 1,0 1-1,0-1 0,0 0 0,-1 1 1,0-1-1,-1 0 0,0 0 0,0 0 0,-1 0 1,0 1-1,-1-1 0,0 0 0,0 1 1,-5-12-1,0 9-418,2 20-1029,3 9-752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14451,'1'4'6495,"-4"2"-3322,-10 15-2884,10-16 522,-29 51-8,-18 27-507,45-74-294,-1-2 0,-1 1 0,1-1 0,-1 0 0,0 0 0,-1 0 0,-10 6 0,5-7-281,16-10-383,22-11-254,-13 12 515,1 1 0,-1 1 0,0 0 0,1 0 0,-1 2 0,1-1 0,24 6 0,-19-4-508,1 0 0,-1-1 0,20-1 0,-22-2 339,-1-1 0,1 0 0,-1-1-1,0-1 1,0 0 0,0-1 0,-1-1 0,16-9 0,-17 8 805,-1 0-1,-1-1 1,0 0 0,0-1 0,12-13 0,-4-3 1630,-19 25-1622,1 0-1,0 0 0,0 0 0,-1 0 0,1 0 0,-1-1 1,1 1-1,-1 0 0,1 0 0,-1-1 0,0 1 1,0 0-1,0-1 0,0 1 0,1 0 0,-2-1 0,1 1 1,0-2-1,-1 3-104,1 0 1,-1 0 0,1 0-1,-1 0 1,1 0 0,-1 1-1,1-1 1,0 0 0,-1 0-1,1 0 1,-1 1-1,1-1 1,0 0 0,-1 1-1,1-1 1,0 0 0,-1 1-1,1-1 1,0 1 0,-1-1-1,1 0 1,0 1 0,0-1-1,0 1 1,-1-1 0,1 1-1,0 0 1,-7 23 127,0-1-1,-2 0 1,0-1 0,-2 0 0,0 0-1,-26 34 1,27-49-502,21-12-156,19 4 158,-23 1 166,0 0-1,0 0 1,0-1 0,0 0-1,0 0 1,-1 0 0,1-1 0,0 0-1,-1-1 1,1 1 0,-1-1-1,0 0 1,0-1 0,0 0-1,8-6 1,9-13 92,-1-1-1,0-2 1,27-44-1,-6 10 1800,-38 109 1036,3 24-2627,-7-69-646,0 1 0,0 0 1,1 0-1,-1-1 1,1 1-1,0-1 0,1 0 1,-1 1-1,0-1 1,1 0-1,0-1 1,0 1-1,6 5 0,-50-36-5194,34 23 5490,-1 0-1,1 1 0,-1 0 1,-8-2-1,12 4 344,1 0 0,0 0-1,-1 1 1,1 0 0,-1-1 0,1 1 0,-1 0 0,1 0-1,0 1 1,-1-1 0,1 1 0,-1 0 0,1 0 0,0 0 0,0 0-1,-1 1 1,1-1 0,0 1 0,0 0 0,0-1 0,1 1-1,-1 1 1,0-1 0,1 0 0,-1 1 0,-2 4 0,4-7-168,0 1 1,1-1 0,0 1-1,-1 0 1,1-1 0,-1 1-1,1-1 1,0 1 0,-1 0-1,1-1 1,0 1 0,0 0-1,-1-1 1,1 1 0,0 0-1,0 0 1,0-1 0,0 1-1,0 0 1,0 0 0,0-1 0,0 1-1,0 0 1,0-1 0,1 1-1,-1 0 1,1 1 0,-1-1-12,1 0 1,0 0 0,0 0 0,0-1 0,0 1-1,1 0 1,-1 0 0,0-1 0,0 1 0,0 0 0,1-1-1,-1 1 1,2 0 0,5 1-43,0-1-1,0 0 1,0 0-1,8 0 1,-1-2-360,0 0-1,0-1 1,0-1 0,23-7-1,11-4-1460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0.3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276 47 10002,'18'10'2931,"-9"-6"-2369,-1 0 1,0 1 0,-1 0-1,10 7 1,-15-11-488,-1 1-1,1-1 1,-1 1 0,0-1-1,1 1 1,-1 0 0,0-1-1,0 1 1,0 0 0,0 0 0,-1-1-1,1 1 1,0 0 0,-1 0-1,1 0 1,-1 0 0,0 0-1,1 0 1,-1 0 0,0 0-1,0 0 1,-1 0 0,1 0-1,-1 4 1,-1-1 149,-1 0-1,0 0 1,0 0-1,0-1 1,0 1-1,-1-1 1,0 1-1,0-1 1,0 0-1,0-1 1,-1 1-1,1-1 1,-1 0-1,0 0 0,0 0 1,-7 2-1,-1 1 334,0 0 0,-1-1 0,0 0 0,0-2 0,-20 4-1,26-6-339,0-1 0,0 0 0,0 0-1,-1-1 1,2 0 0,-1 0 0,0-1-1,0 0 1,0-1 0,1 1 0,-1-1-1,1-1 1,0 0 0,0 0 0,-7-5-1,10 6-144,-1-1 0,1 1 0,0-1-1,0 0 1,1 0 0,-1-1 0,1 1-1,0-1 1,0 0 0,0 0 0,1 0-1,0 0 1,0 0 0,0 0 0,0-1-1,1 1 1,0-1 0,0 1 0,1-1-1,-1 1 1,1-1 0,1-9 0,-1 11-75,1 0 1,0 0 0,-1 1-1,1-1 1,1 0 0,-1 1-1,0-1 1,1 1 0,0-1-1,0 1 1,0 0 0,0-1-1,0 1 1,1 0 0,-1 1-1,1-1 1,0 0 0,0 1-1,0 0 1,0-1-1,0 1 1,0 0 0,1 1-1,-1-1 1,1 1 0,-1-1-1,1 1 1,0 0 0,0 0-1,-1 1 1,1-1 0,6 1-1,-2 0-240,1 0-1,-1 1 1,1 1 0,-1-1-1,1 1 1,-1 1-1,0-1 1,0 2-1,0-1 1,15 9-1,32 24-2627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 15043,'-20'-2'6794,"-14"2"-2865,-26 16-2137,1 15-304,-6 23-656,7 8-312,35 4-343,18 4-177,43-13-249,27-8-175,37-18-576,8-22-328,1-17-633,-17-16-519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6:5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28 148 12051,'-28'55'8241,"31"-69"-7224,-1-8-361,1-20-872,-1-13-545,1-15-1087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7:0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42 133 16291,'-37'-75'5606,"37"74"-5410,-1-1 0,1 1 1,-1 0-1,1 0 1,-1-1-1,1 1 0,-1 0 1,1-1-1,0 1 1,0-1-1,0 1 0,0 0 1,0-1-1,0 1 1,0-1-1,0 1 0,1-2 1,0 2-139,0 0 0,-1 0 0,1 0 0,0 0 0,0 0 0,0 0 0,0 0 0,0 1 0,0-1 1,0 0-1,0 0 0,0 1 0,1-1 0,-1 1 0,0-1 0,0 1 0,3-1 0,1-1 320,4-1-257,1 0-1,-1 0 1,1 1 0,0 0-1,0 1 1,0 0 0,0 0 0,0 1-1,0 1 1,0-1 0,0 2-1,0-1 1,0 1 0,0 1-1,11 4 1,-12-4-113,-1 0-1,0 1 1,0 0-1,0 1 1,0-1-1,0 1 1,-1 1 0,0-1-1,0 1 1,-1 1-1,0-1 1,0 1-1,0 0 1,-1 0-1,0 1 1,0 0 0,4 9-1,-8-14-6,0 1 1,0-1-1,0 1 0,-1 0 1,1-1-1,-1 1 0,0 0 0,0-1 1,0 1-1,0-1 0,-1 1 0,1 0 1,-1-1-1,0 1 0,0-1 0,0 1 1,-1-1-1,1 0 0,-1 1 1,0-1-1,0 0 0,0 0 0,0 0 1,0 0-1,-1-1 0,1 1 0,-1-1 1,0 1-1,-5 2 0,-7 6 34,0-2-1,-1 0 0,0 0 0,-26 8 1,-92 34-1328,119-41-849,8-4-806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7:0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15363,'18'-17'1520,"-14"12"-993,0 1 0,1 0 0,-1-1 1,1 2-1,5-5 0,-9 8-491,-1 0 1,0 0 0,0 0-1,1 0 1,-1 0-1,0 0 1,0-1 0,1 1-1,-1 0 1,0 0-1,0 0 1,1 0 0,-1 0-1,0 0 1,0 0-1,1 0 1,-1 0 0,0 0-1,1 1 1,-1-1-1,0 0 1,0 0 0,1 0-1,-1 0 1,0 0-1,0 0 1,0 0 0,1 1-1,-1-1 1,0 0-1,0 0 1,0 0 0,1 1-1,-1-1 1,0 0-1,0 0 1,0 0 0,0 1-1,2 21 1264,-3-9-1107,1-1 1,0 0-1,1 0 1,1 1 0,0-1-1,0 0 1,1 0-1,1 0 1,0-1-1,1 1 1,0-1-1,12 19 1,-15-25-162,1-1-1,0 0 1,0 0 0,0-1 0,0 1-1,1-1 1,-1 1 0,1-1-1,0 0 1,0-1 0,0 1 0,0 0-1,0-1 1,1 0 0,-1 0-1,1-1 1,0 1 0,-1-1 0,1 0-1,0 0 1,0 0 0,0-1-1,-1 0 1,1 0 0,0 0 0,0 0-1,0-1 1,0 0 0,-1 0-1,1 0 1,0-1 0,-1 1 0,1-1-1,7-5 1,-3 2 107,-1 0 1,0-1-1,-1 0 1,1-1-1,-1 1 1,-1-1-1,1-1 1,-1 1-1,0-1 1,-1 0-1,0-1 0,0 1 1,-1-1-1,0 0 1,5-17-1,-4 10 23,-1 0 0,-1 0 0,-1-1-1,0 1 1,-1 0 0,0-1 0,-2 1 0,-3-27-1,2 34-877,0 14-2684,0 14-1718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32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78 190 14883,'-78'73'5841,"83"-112"-3872,16-13-1081,5 2-80,0-2-448,4 16-152,-6 15-728,-3 8-784,3 15-3601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3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17 203 15531,'-8'72'6322,"0"-100"-3866,9-8-455,16-16-825,5-8-256,19 12-760,0 9-464,-7 27-928,-8 14-777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4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12675,'4'53'6826,"-4"-1"-3312,-16 101-2460,8-82 276,10-84-1206,2 0 0,-1 0 0,2 0 1,0 0-1,0 1 0,1 0 0,1 0 1,0 1-1,9-12 0,-5 8-123,1 0-1,0 1 1,1 1 0,1 0-1,0 1 1,21-14 0,-31 23-59,1 0 1,0 0-1,1 1 1,-1 0-1,0 0 0,1 0 1,-1 1-1,1 0 1,-1 0-1,8 0 1,-11 1-100,-1 0 0,1 0 0,0 0 0,0 0 0,-1 0 1,1 1-1,0-1 0,0 1 0,-1-1 0,1 1 0,0 0 0,-1 0 1,1-1-1,-1 1 0,1 0 0,-1 1 0,1-1 0,-1 0 0,0 0 1,0 0-1,1 1 0,-1-1 0,0 1 0,0-1 0,0 1 0,-1-1 0,1 1 1,0 0-1,-1-1 0,1 1 0,-1 0 0,1 0 0,-1-1 0,0 1 1,1 2-1,0 16-2421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4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123 143 11650,'-103'31'5394,"90"-16"-2522,7-2-607,6 5-225,8 3-327,8-2-257,17-1-656,4-3-208,1-4-408,6-3-240,-12-1-552,-1-4-560,5 3-1417,-5 1-879</inkml:trace>
  <inkml:trace contextRef="#ctx0" brushRef="#br0" timeOffset="1">487 322 15539,'39'-21'6882,"-52"-5"-3481,0-25-1345,3-5-336,-3-5-775,5 8-321,8 20-608,0 12-464,0 26-1393,13 11-783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4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26 15219,'49'-26'5325,"-49"26"-5262,1 0-1,-1 0 1,1 0-1,-1 0 0,0 0 1,1 0-1,-1 1 1,1-1-1,-1 0 0,1 0 1,-1 0-1,0 0 1,1 0-1,-1 1 0,0-1 1,1 0-1,-1 0 1,0 1-1,1-1 0,-1 0 1,0 1-1,1-1 1,-1 0-1,0 1 0,0-1 1,1 0-1,-1 1 1,0-1-1,0 1 0,0-1 1,0 0-1,1 1 1,-1-1-1,0 1 0,0-1 1,0 0-1,0 1 1,0-1-1,0 1 0,0-1 1,0 1-1,0-1 1,0 0-1,-1 1 0,1-1 1,0 1-1,-4 25 1052,4-26-1073,-5 16 162,0-1-1,-1 0 1,-1 0-1,0 0 1,-1-1-1,-1 0 1,0-1 0,-1 0-1,0 0 1,-16 14-1,11-10 17,29-21-22,14-5-227,-10 6-96,0 1-1,0 0 1,0 2 0,0 0 0,1 1 0,-1 1 0,24 6-1,-13-4-1959,48 3-1,-39-7-516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4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 11538,'2'1'7557,"-1"-1"-7377,-1 0 0,1 0 0,-1 0 0,0 1-1,1-1 1,-1 0 0,0 1 0,1-1 0,-1 0-1,0 1 1,0-1 0,1 0 0,-1 1 0,0-1 0,0 0-1,0 1 1,1-1 0,-1 1 0,0-1 0,0 0-1,0 1 1,0-1 0,0 1 0,0-1 0,0 1 0,0-1-1,0 0 1,0 1 0,0-1 0,0 1 0,0-1 0,-1 1-1,-4 18 186,-2 0-1,0 0 0,-19 32 1,20-41-315,0-2 1,0 1-1,-1-1 0,0 0 1,-1 0-1,0-1 1,0 0-1,0 0 1,-15 8-1,11-8 19,6-4-10,1 1 0,-1-1-1,0 0 1,0-1 0,0 1-1,-8 1 1,65 17 4,-22-9-133,8 4 110,50 12 0,-78-25-139,0-1 1,0 0 0,1 0 0,-1-1 0,1-1 0,-1 0-1,1 0 1,-1-1 0,1 0 0,-1 0 0,12-4 0,-18 4-428,0 0 0,1-1 1,-1 0-1,0 1 1,0-1-1,0 0 0,5-5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1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42 268 13667,'-41'38'5569,"43"-50"-3224,6-5-273,-5-19-320,7-5-303,-5-11-721,-5-1-248,1 15-472,-1 6-176,0 14-816,8 11-529,13 9-1223,7 6-2369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4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13923,'4'-25'7727,"12"-13"-6313,-7 16-588,-6 14-614,5-15 485,1-1 0,0 2 0,2-1 0,1 1 0,16-22-1,-27 43-640,0 0-1,-1 0 0,1 0 0,0 0 0,-1 0 0,1 0 0,0 0 0,0 1 0,0-1 1,-1 0-1,1 1 0,0-1 0,0 0 0,0 1 0,0-1 0,0 1 0,0 0 0,1-1 1,-1 1-1,0 0 0,0 0 0,0 0 0,0-1 0,0 1 0,0 0 0,1 1 0,-1-1 1,0 0-1,0 0 0,0 0 0,0 1 0,0-1 0,0 0 0,0 1 0,0-1 0,0 1 1,0-1-1,0 1 0,0 0 0,0-1 0,0 1 0,0 0 0,-1 0 0,1-1 1,0 1-1,0 2 0,5 4 20,-1 0 1,0 1 0,-1 0-1,6 14 1,18 54-78,3 9-1475,-1-33-3325,-22-43 1068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4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10730,'-5'-5'11715,"5"2"-9435,0 2-1247,13-1-257,29-3-544,57-5-352,-45 10-889,-7-1-703,-6-1-1209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49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13403,'7'3'8885,"-5"-1"-8566,0-1 1,-1 1 0,1 0-1,-1 0 1,1 0 0,-1 0-1,0 0 1,0 0-1,2 4 1,-1 4-5,-1 1 0,0-1-1,0 1 1,-1 0 0,-1-1-1,1 1 1,-2-1 0,0 1-1,-4 16 1,1-13-259,1 0 0,-2-1 0,0 0 0,0 0-1,-1-1 1,-14 20 0,17-28-32,0 0-1,0-1 1,-1 1 0,1-1-1,-6 4 1,1-1-6,9-6-20,0 0 0,0 0-1,0 0 1,0 0 0,0 0-1,0 0 1,0 0 0,0 0-1,0 0 1,0 0 0,0 0-1,0 0 1,0 0 0,0 0-1,0 0 1,1 0 0,-1 0-1,0 0 1,0 0-1,0 0 1,0 0 0,0 0-1,0 0 1,0 0 0,0 0-1,0 0 1,0 0 0,0 0-1,0 1 1,0-1 0,0 0-1,0 0 1,0 0 0,0 0-1,0 0 1,0 0 0,0 0-1,0 0 1,0 0-1,0 0 1,0 0 0,0 0-1,0 0 1,0 0 0,0 0-1,0 0 1,0 1 0,0-1-1,0 0 1,0 0 0,0 0-1,0 0 1,0 0 0,0 0-1,0 0 1,0 0 0,0 0-1,199 5-425,-172-2 157,28 0-1059,-24-8-2474,-22-1 1067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4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54 103 14403,'40'-90'5271,"-33"77"-2264,-5 15-1244,-4 15-365,2-16-1206,-19 47 1203,-41 75 1,45-103-1277,9-14-95,7-3-115,94-17 12,-44 6 66,0 2 0,61 0 0,-100 7-147,6 1-439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31 11154,'19'-21'6124,"-11"12"-1261,-33 30-1025,-21 18-3600,-1-3 1,-2-2-1,-67 35 0,73-46 219,41-21-197,11 4-36,39 14-194,1-2 0,1-1 0,76 13 0,-96-23-82,-21-4-172,-1-1 0,1-1 0,0 1 0,0-1 0,0 0 1,0-1-1,12-1 0,-18-1-1519,-3 1 1261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5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8 261 12331,'-1'1'3914,"1"-1"-3791,-1 0 0,1 0 0,0 0 0,0 0 0,-1 0 0,1 0 0,0-1 0,0 1 0,-1 0 0,1 0 0,0 0 0,0 0 0,-1 0 0,1 0 0,0-1 0,0 1 0,0 0 0,-1 0 0,1 0 0,0 0 0,0-1 0,0 1-1,0 0 1,-1 0 0,1 0 0,0-1 0,0 1 0,0 0 0,0 0 0,0-1 0,0 1 0,0 0 0,0-1 0,0 1 0,0 0 0,0 0 0,0-1 0,0 1 0,0 0 0,0 0 0,0-1 0,0 1 0,0 0 0,0 0 0,0-1 0,0 1 0,0 0 0,0 0 0,1-1 0,-2-28 539,2 1 0,1-1 0,10-52 0,-3 25 231,-4 32-267,-5 24-614,0 0 0,0 0 0,0-1 0,0 1 0,0 0 0,0 0 0,0 0 0,0 0 0,0-1 0,0 1 0,0 0 0,0 0 0,1 0 0,-1 0 0,0 0 0,0-1 0,0 1 0,0 0 0,0 0 0,0 0 0,0 0 0,0 0 0,1 0 0,-1-1 0,0 1 0,0 0 0,0 0 0,0 0 0,0 0 0,1 0 0,-1 0 0,0 0 0,0 0 0,0 0 0,0 0 0,0 0 0,1 0 0,-1 0 0,0 0 0,0 0 0,0 0 0,0 0 0,1 0 0,-1 0 0,0 0 0,0 0 0,11 29 646,-4-7-715,0-4 92,-3-2-38,1-1 0,1 0 0,1 1 0,0-2 0,1 1 0,0-1 0,1-1 0,14 17 0,-22-29-12,0 0 0,0 1 1,1-1-1,-1 0 0,1 1 0,-1-1 1,1 0-1,-1 0 0,1 0 0,0-1 1,-1 1-1,1 0 0,0-1 0,0 1 1,0-1-1,-1 1 0,1-1 0,4 0 1,-5 0 9,1 0 1,-1-1 0,1 1 0,-1-1-1,0 0 1,1 0 0,-1 1 0,0-1-1,1 0 1,-1 0 0,0 0 0,0 0-1,0 0 1,0 0 0,0-1 0,0 1-1,0 0 1,1-2 0,3-8 41,0 0 0,-1 0 0,0 0 0,4-22 0,-3 16 43,18-79 620,-22 95-698,-1 1 0,0 0 0,1-1 0,-1 1-1,0 0 1,1-1 0,-1 1 0,0 0 0,1 0 0,-1-1 0,1 1-1,-1 0 1,1 0 0,-1 0 0,0-1 0,1 1 0,-1 0 0,1 0 0,-1 0-1,1 0 1,-1 0 0,1 0 0,-1 0 0,1 0 0,-1 0 0,1 0 0,-1 0-1,1 1 1,-1-1 0,0 0 0,1 0 0,19 7-110,-17-6 75,14 5-96,97 36-1330,-96-34 1270,-1 0 0,0 1 0,0 1 0,17 14 0,-30-21 196,-1-1 0,0 1 0,0 0 0,0 0 0,-1 0 0,1 0 0,-1 1 1,0-1-1,0 1 0,0-1 0,0 1 0,0 0 0,0 3 0,-2-5 32,1 0 0,-1 0 1,0 0-1,-1-1 0,1 1 1,0 0-1,0 0 1,-1-1-1,1 1 0,-1 0 1,1 0-1,-1-1 0,0 1 1,0-1-1,0 1 0,0 0 1,0-1-1,0 0 0,0 1 1,0-1-1,-1 0 0,1 1 1,0-1-1,-1 0 0,1 0 1,-1 0-1,0 0 0,1-1 1,-1 1-1,1 0 0,-5 0 1,1 1 67,-1 0 0,0-1 1,0 0-1,0 0 0,0 0 1,0-1-1,0 0 0,0 0 0,0-1 1,0 0-1,0 0 0,0 0 1,0 0-1,0-1 0,1 0 0,-1 0 1,0-1-1,1 0 0,0 0 1,0 0-1,0 0 0,0-1 0,0 0 1,1 0-1,-1 0 0,1-1 1,0 1-1,-4-8 0,7 11-120,0-1-1,0 0 0,0 1 1,1-1-1,-1 0 1,1 0-1,-1 0 0,1 1 1,0-1-1,0 0 1,0 0-1,0 0 1,0 0-1,0 1 0,0-1 1,0 0-1,1 0 1,-1 0-1,1 1 1,-1-1-1,1 0 0,0 0 1,0 1-1,0-1 1,0 1-1,2-3 1,-2 2-73,1 0 0,0 1 1,0-1-1,0 1 1,0-1-1,0 1 1,1 0-1,-1 0 0,0 0 1,0 0-1,1 0 1,-1 1-1,1-1 1,-1 1-1,0-1 1,1 1-1,-1 0 0,1 0 1,4 1-1,-2-1-230,0 1 0,0 1-1,0-1 1,0 1 0,0-1-1,0 1 1,0 1 0,-1-1-1,1 1 1,-1 0-1,1 0 1,-1 0 0,5 6-1,22 22-3709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5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23 230 11082,'-2'1'4815,"2"-1"-4682,-1 0 1,1 0-1,0 0 1,-1 0 0,1 0-1,0 0 1,0 0 0,-1 0-1,1 0 1,0 0 0,-1 0-1,1 0 1,0-1-1,0 1 1,-1 0 0,1 0-1,0 0 1,0 0 0,-1 0-1,1-1 1,0 1 0,0 0-1,-1 0 1,1 0-1,0-1 1,0 1 0,0 0-1,-1 0 1,1 0 0,0-1-1,0 1 1,0 0 0,0-1-1,0 1 1,0 0-1,0 0 1,0-1 0,-1 1-1,1 0 1,0-1 0,0 1-1,0 0 1,0 0 0,0-1-1,1 1 1,-1 0-1,0-1 1,0 1 0,-3-11 11,0 0 0,1 0 0,0 0 0,1 0 1,0 0-1,1 0 0,0 0 0,1 0 0,0 0 0,0 0 1,2 0-1,3-13 0,-6 23-120,0-1 0,1 1-1,-1-1 1,0 1 0,1-1 0,0 1 0,-1-1-1,1 1 1,0 0 0,-1-1 0,1 1 0,0 0 0,0 0-1,0 0 1,2-2 0,-2 3-12,-1 0-1,1 0 1,-1 0-1,1 0 1,-1 0-1,1 0 1,-1 0-1,1 1 1,-1-1-1,1 0 1,-1 0-1,0 1 1,1-1-1,-1 0 1,1 0-1,-1 1 1,0-1-1,1 1 1,-1-1-1,0 0 1,1 1-1,-1-1 1,0 1-1,0-1 1,1 0 0,-1 1-1,0-1 1,0 1-1,0 0 1,15 49 526,-14-45-500,0 0 26,9 34 167,-10-38-230,0 0 0,1-1 0,-1 1 0,0 0 0,0-1 0,0 1 0,1 0 0,-1-1 0,0 1 0,1-1 0,-1 1 0,0-1 1,1 1-1,-1 0 0,1-1 0,-1 1 0,1-1 0,-1 0 0,1 1 0,-1-1 0,1 1 0,0-1 0,-1 0 0,1 1 0,-1-1 0,1 0 1,0 0-1,-1 0 0,1 1 0,0-1 0,-1 0 0,1 0 0,0 0 0,0 0 0,-1 0 0,1 0 0,0 0 0,-1 0 0,1-1 0,0 1 1,-1 0-1,1 0 0,0 0 0,-1-1 0,2 0 0,10-11 10,-1 0 0,0-1 0,0 0 0,-2 0-1,0-1 1,0-1 0,8-19 0,-10 22-27,-7 11 13,0 1 0,0 0 1,0 0-1,0-1 0,0 1 0,0 0 0,1 0 1,-1 0-1,0-1 0,0 1 0,0 0 0,1 0 1,-1 0-1,0 0 0,0 0 0,0-1 1,1 1-1,-1 0 0,0 0 0,0 0 0,1 0 1,-1 0-1,0 0 0,0 0 0,1 0 0,-1 0 1,0 0-1,0 0 0,1 0 0,-1 0 0,0 0 1,0 0-1,1 0 0,-1 0 0,0 0 1,0 0-1,0 0 0,1 1 0,-1-1 0,0 0 1,0 0-1,1 0 0,-1 0 0,0 0 0,0 1 1,0-1-1,0 0 0,1 0 0,-1 0 0,0 1 1,0-1-1,0 0 0,0 0 0,0 0 1,0 1-1,0-1 0,1 0 0,-1 0 0,0 1 1,0-1-1,0 0 0,0 0 0,0 1 0,8 20-7,-8-20 8,7 26 40,-6-19-22,1 0 0,0 0 0,1 0 0,0 0 0,0-1 0,6 10 0,-8-15-15,0 0-1,1-1 1,-1 1 0,1-1 0,-1 1 0,1-1 0,0 0-1,-1 0 1,1 1 0,0-1 0,0 0 0,0-1 0,0 1-1,0 0 1,0-1 0,0 1 0,0-1 0,0 1-1,0-1 1,0 0 0,0 0 0,0 0 0,0 0 0,0 0-1,1 0 1,-1-1 0,0 1 0,0-1 0,0 1-1,2-2 1,3-1 3,1-1 0,-1 1 0,-1-1 0,13-10 0,-12 9-7,1-1-1,-1 2 1,1-1 0,10-4-1,-15 8 3,-1 1-1,0-1 1,1 0 0,-1 1-1,0 0 1,1-1 0,-1 1-1,0 0 1,1 0 0,-1 1-1,0-1 1,1 0-1,-1 1 1,0-1 0,1 1-1,-1 0 1,0 0 0,0 0-1,0 0 1,4 2 0,14 15-29,9 8 61,-27-25-47,-1-1 0,0 1 0,0 0 0,1-1 0,-1 1 0,0-1 0,0 0 1,1 1-1,-1-1 0,1 0 0,-1 0 0,0 0 0,1 0 0,-1 0 0,0 0 0,1 0 0,-1 0 0,0-1 0,1 1 0,-1 0 0,0-1 0,1 1 0,-1-1 0,2 0 0,10-8-443,0 0-1,-1 0 1,17-18 0,-23 21-48,0 0 0,-1 0 0,0 0 0,0-1 0,-1 0 0,1 0 0,-1 0 0,4-14 0,-2-2-1422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5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46 15611,'4'-45'5938,"36"50"-4786,-4-2-184,-8 2-672,-6-3-376,-17-2-1024</inkml:trace>
  <inkml:trace contextRef="#ctx0" brushRef="#br0" timeOffset="1">17 82 15507,'-16'41'5738,"60"-46"-4738,0 5-192,-18 0-656,-3 2-688,-10-1-2601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0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65 220 14267,'-47'41'5993,"39"-50"-3312,6-4-1761,-6-11-256,11-23-368,-1-2-256,5-3-680,4 12-632,-6 14-1089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0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86 14379,'-6'-52'5106,"5"51"-4960,1 0 0,0-1 0,0 1 0,0 0 0,1-1 0,-1 1 0,0 0 0,0-1 0,1 1 0,-1 0 0,1 0 0,-1 0 0,1-1 0,-1 1 0,1 0 0,0 0 0,-1 0 0,1 0 0,0 0 0,0 0 0,0 0 0,0 0 0,0 0 0,0 1 0,0-1 0,0 0-1,0 1 1,1-1 0,-1 0 0,0 1 0,0 0 0,0-1 0,1 1 0,-1 0 0,0-1 0,1 1 0,-1 0 0,3 0 0,1 0 49,0 1 0,1-1 1,-1 1-1,0 0 0,0 0 0,10 4 0,-11-4-148,0 1-1,-1 0 0,1 0 1,0 0-1,-1 0 1,0 1-1,1-1 0,-1 1 1,0 0-1,0-1 0,-1 2 1,1-1-1,-1 0 1,1 0-1,-1 1 0,0-1 1,0 1-1,-1 0 0,1 0 1,-1 0-1,2 7 1,-2-8-36,-1 1 1,0-1 0,0 0-1,-1 1 1,1-1 0,-1 0-1,1 1 1,-1-1 0,0 0-1,0 0 1,-1 1 0,1-1-1,-1 0 1,1 0 0,-1-1-1,0 1 1,0 0 0,0 0-1,-1-1 1,1 0 0,0 1-1,-1-1 1,0 0 0,0 0-1,1 0 1,-1-1 0,-4 3-1,-4 1-140,0 0 1,0-1-1,0 0 0,0-1 0,-1 0 0,0 0 1,1-1-1,-1-1 0,0 0 0,0-1 0,-14-1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35:20.0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1815 0 12235,'-182'28'4058,"-85"26"-2513,177-31-1465,2 5-1,-162 73 0,165-57 225,2 4 0,3 3 0,-138 115 0,155-109-11,2 2 1,3 3-1,2 3 1,-73 111-1,115-155-216,1 1 0,1 0 0,1 0 0,1 1-1,1 0 1,1 1 0,1 0 0,1 0 0,1 1 0,-2 29 0,6-43-53,0 0 1,1 0-1,0 0 1,1 0-1,0 1 0,0-2 1,1 1-1,1 0 1,0 0-1,0-1 1,1 1-1,0-1 1,1 0-1,0 0 1,1-1-1,0 0 1,1 0-1,-1 0 1,10 9-1,-1-3 35,1 0 0,0-1-1,1 0 1,0-2 0,29 17 0,-3-8 146,66 25 0,-14-14 70,1-4 0,2-4 0,160 18 0,-84-27-281,218-11 0,-246-10-683,-1-6-1,0-7 0,-1-6 1,234-72-1,-293 68 382,-2-4 1,-1-3-1,-2-4 1,-1-3-1,-3-3 1,-2-4-1,-2-3 1,122-117-1,-161 136 351,-1-2-1,-1-1 1,-3-1-1,26-45 1,-43 63 83,-1 0-1,0-1 1,-2-1 0,0 1-1,-2-1 1,0 0-1,-2-1 1,0 1 0,-1-1-1,-1-29 1,-2 37 21,-2-1 1,1 1-1,-2 0 0,0 0 0,-1 0 1,0 0-1,-2 1 0,1-1 0,-14-22 0,5 15 95,-1 1-1,0 1 1,-2 0-1,-35-33 0,26 30-35,-1 1 0,-1 1 0,-1 1 0,-1 2 0,-46-22 0,14 15 114,-122-34-1,98 37-54,-156-19 0,111 31-53,-1 6 1,-212 21-1,149 8 18,-223 58-1,17 28-168,288-68-370,-112 58 0,-57 50-899,281-151 1202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1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40 178 11378,'-34'41'4661,"34"-41"-4605,0 0 0,-1 0-1,1 0 1,0 0-1,0 0 1,0 0-1,0 0 1,0 0-1,0 0 1,0 0-1,-1 0 1,1 0 0,0 0-1,0 0 1,0 0-1,0 0 1,0 0-1,0 0 1,0 0-1,-1 0 1,1 0-1,0 0 1,0 0 0,0 0-1,0 0 1,0 0-1,0 0 1,0 0-1,0-1 1,-1 1-1,1 0 1,0 0-1,0 0 1,0 0 0,0 0-1,0 0 1,0 0-1,0 0 1,0 0-1,0-1 1,0 1-1,0 0 1,0 0-1,0 0 1,0 0 0,0 0-1,0 0 1,0 0-1,0-1 1,0 1-1,0 0 1,0 0-1,0 0 1,0 0-1,0 0 1,0 0 0,0 0-1,0-1 1,-1-14 1407,2-14 83,1 19-978,0 0 0,1 0-1,7-17 1,-9 25-501,0-1-1,0 1 1,0-1 0,0 1-1,1-1 1,-1 1-1,1 0 1,0 0 0,-1 0-1,1 0 1,0 0-1,0 0 1,0 0 0,1 1-1,-1-1 1,0 1 0,1 0-1,2-2 1,-3 3-56,-1 0 0,1 0 0,0 1 0,-1-1 0,1 0 0,-1 1 0,1-1 0,-1 1 0,1 0 0,-1-1 0,1 1 0,-1 0 0,0 0 0,1 0 0,-1 0 0,0 0 1,0 0-1,2 2 0,22 26-28,-19-22 23,11 14-24,1 2 14,38 37 0,-50-55 2,-1-1 1,1 1 0,0-1 0,0 0 0,0 0 0,1-1-1,-1 0 1,1 0 0,0 0 0,0-1 0,0 0-1,11 2 1,-16-4 5,0 1-1,0-1 1,0 0-1,0 0 1,0 0-1,1 0 1,-1 0-1,0 0 1,0 0-1,0-1 1,0 1-1,0-1 1,0 1-1,0-1 1,0 0-1,0 0 1,0 0-1,0 0 1,0 0-1,0-1 1,-1 1-1,1 0 1,-1-1-1,1 1 1,-1-1-1,1 0 1,-1 1-1,0-1 1,0 0-1,0 0 1,0 0-1,0 0 1,0 0-1,0 0 1,-1 0-1,1 0 0,-1 0 1,1 0-1,-1 0 1,0-1-1,0 1 1,0-4-1,-1-9 165,-1-1-1,-1 1 0,0 0 0,-9-27 0,9 31 1,-1 0-90,-7-36 211,11 45-311,0 1 0,-1-1 0,1 1-1,0-1 1,1 0 0,-1 1 0,0-1-1,0 1 1,1-1 0,-1 1 0,1-1-1,-1 1 1,1-1 0,0 1 0,-1 0-1,1-1 1,0 1 0,0 0-1,0 0 1,0-1 0,0 1 0,0 0-1,0 0 1,1 0 0,-1 0 0,2-1-1,5 0-502,-1-1-1,1 2 1,0-1-1,0 1 0,-1 0 1,13 1-1,24 0-4795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0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12475,'18'52'2569,"-13"-37"-698,-9-22 3173,1-2-4733,0 0-1,1 0 0,0 0 0,0-1 0,1 1 0,0 0 1,1-1-1,0 1 0,0-1 0,1 1 0,4-17 0,-3 18-259,0 0 0,1 0 0,0 0-1,0 0 1,0 1 0,1 0 0,1 0-1,-1 0 1,1 0 0,0 0 0,1 1-1,-1 0 1,1 0 0,1 1 0,-1 0-1,1 0 1,0 0 0,0 1 0,0 0-1,0 0 1,11-3 0,-16 6-51,1 0 1,-1 1 0,1-1-1,0 1 1,-1-1-1,1 1 1,0 0 0,0 0-1,-1 0 1,1 1 0,0-1-1,-1 1 1,1-1-1,-1 1 1,1 0 0,0 0-1,-1 0 1,4 2 0,-5-2-3,0 0 1,1 0-1,-1 0 1,0 0-1,0 1 1,0-1 0,0 0-1,0 1 1,0-1-1,0 1 1,-1-1 0,1 1-1,0-1 1,-1 1-1,1 0 1,-1-1 0,0 1-1,1 0 1,-1-1-1,0 1 1,0 0-1,0-1 1,0 1 0,0 0-1,-1-1 1,1 1-1,-1 0 1,1-1 0,-1 1-1,1 0 1,-2 2-1,-1 1-15,1 0 0,-1 0 0,0-1 0,0 1 0,-1 0 0,1-1 0,-1 0 0,0 0 0,0 0 0,0 0 0,-7 3 0,-6 4-114,-33 16 1,32-19 31,18-7-221,15-1-820,0 1 760,21 4 1,-22-2 99,1-1 1,21 0-1,11-2-188,-1 3-1,0 2 0,0 2 1,65 18-1,-110-24 545,0-1 0,0 0 0,0 0 0,0 0 0,0 0 0,0 1-1,0-1 1,0 0 0,-1 1 0,1-1 0,0 1 0,0-1 0,0 1 0,-1 0 0,1-1 0,0 1-1,-1 0 1,2 0 0,-14 4 1518,-31-3 219,31-2-1530,1-1-1,-1 0 1,1-1 0,0 0 0,0-1-1,0 0 1,-11-5 0,20 7-291,-1 0 0,0 0 1,1-1-1,-1 1 1,1-1-1,0 1 0,-1-1 1,1 0-1,0 0 1,0 0-1,0 0 0,0 0 1,1-1-1,-1 1 1,0 0-1,1-1 0,0 0 1,-1 1-1,1-1 1,0 1-1,1-1 0,-1 0 1,0 0-1,1 0 1,-1 0-1,1 1 0,0-1 1,0 0-1,0 0 1,0 0-1,1 0 0,-1 0 1,2-3-1,-1 3-97,0 1-1,-1 0 0,1 0 1,0 0-1,1 0 1,-1 0-1,0 0 0,0 0 1,1 0-1,-1 1 1,1-1-1,0 0 1,-1 1-1,1-1 0,0 1 1,0 0-1,0 0 1,0 0-1,3-2 0,1 1-305,1 0 0,-1 0 0,0 1-1,1 0 1,0 0 0,6 0 0,34 0-2118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0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184 155 10354,'-5'-9'634,"2"6"-305,1 0 1,1 0-1,-1-1 0,0 1 0,1-1 1,-3-6-1,4 9-266,0 0 1,0 0 0,0 0 0,0-1-1,1 1 1,-1 0 0,0 0 0,0 0-1,1 0 1,-1-1 0,1 1 0,-1 0-1,1 0 1,-1 0 0,1 0 0,0 0-1,-1 0 1,1 0 0,0 0-1,0 1 1,0-1 0,0 0 0,-1 0-1,1 1 1,2-2 0,35-29 1355,-35 29-1099,0-1-1,0 0 1,0 0-1,-1 0 0,1-1 1,-1 1-1,0 0 1,0-1-1,0 0 1,1-3-1,-3 6-235,0 1 0,1-1 0,-1 1 0,0-1 0,0 1 0,0-1 1,0 1-1,0-1 0,0 1 0,0-1 0,0 1 0,-1-1 0,1 1 0,0-1 0,0 1 0,0-1 0,0 1 0,-1-1 1,1 1-1,0-1 0,0 1 0,-1 0 0,1-1 0,0 1 0,-1 0 0,1-1 0,-1 1 0,1 0 0,0-1 0,-1 1 0,-18-5 1399,13 5-1285,1 0 1,0 1-1,0-1 1,0 1-1,-9 3 1,-2 4-132,0 1 0,1 1-1,0 1 1,0 0 0,1 1 0,0 1 0,1 0 0,1 0 0,0 1 0,-11 18 0,21-29-70,0 0 0,0 0 1,0 1-1,1-1 0,-1 1 0,1-1 0,0 1 1,-1 3-1,2-5-12,-1-1 1,1 0-1,0 1 0,0-1 1,0 0-1,0 1 1,1-1-1,-1 0 0,0 0 1,1 1-1,-1-1 1,0 0-1,1 0 0,-1 1 1,1-1-1,0 0 1,0 1-1,2 0-1,-1 0 0,0 0 1,1-1-1,-1 0 0,1 1 0,-1-1 1,1 0-1,-1 0 0,1 0 0,0-1 1,0 1-1,-1-1 0,1 1 0,0-1 1,0 0-1,0 0 0,-1 0 0,1 0 1,0-1-1,4 0 0,42-14 39,-41 12-16,0 0 0,1 0 0,0 1-1,15-2 1,-22 4 6,1 0 0,-1 1-1,0-1 1,0 0-1,0 1 1,0 0 0,0 0-1,0-1 1,-1 1-1,1 0 1,0 0-1,0 1 1,-1-1 0,1 0-1,0 1 1,-1-1-1,1 1 1,-1-1 0,0 1-1,1-1 1,-1 1-1,0 0 1,0 0 0,0 0-1,0 0 1,-1 0-1,1 0 1,0 2 0,0-1-196,1 0 0,-1 0 0,1 1 0,0-1 0,0-1 0,0 1 0,0 0 0,4 3 0,2-6-1612,5-5-502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0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10362,'0'3'5020,"5"9"3022,-5-17-8003,0-15 39,1 0 0,1 1-1,1-1 1,0 1 0,2 0 0,7-22 0,-10 36-66,1-1 0,-1 1 0,1-1 1,0 1-1,0 0 0,0 0 0,1 0 1,0 1-1,0-1 0,0 1 0,1 0 0,-1 0 1,1 0-1,0 1 0,0 0 0,0 0 1,0 0-1,1 0 0,-1 1 0,1 0 0,0 0 1,0 1-1,-1-1 0,1 1 0,0 0 0,0 1 1,0 0-1,0 0 0,0 0 0,12 2 1,-16-2-19,-1 1 0,1-1 0,0 1 0,-1-1 1,1 1-1,-1 0 0,1 0 0,-1 0 0,1-1 1,-1 1-1,1 1 0,-1-1 0,0 0 0,0 0 1,0 0-1,1 1 0,-1-1 0,0 1 0,0-1 1,-1 1-1,1-1 0,0 1 0,0-1 0,-1 1 1,1 0-1,-1-1 0,0 1 0,1 0 0,-1-1 1,0 1-1,0 0 0,0 0 0,0-1 0,0 1 1,0 0-1,-1-1 0,1 1 0,-1 0 0,1-1 1,-1 1-1,0 0 0,1-1 0,-1 1 0,0-1 1,-2 3-1,-7 9 6,-1-1 1,-1-1-1,0 0 1,0 0-1,-1-2 1,0 1 0,-1-1-1,0-1 1,-22 9-1,33-13 155,11 0 405,14 2-605,-1 0-1,1-2 1,1-1 0,-1-1-1,0-1 1,24-1 0,37-6-5066,-68 5 942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07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6 225 12635,'-6'34'4738,"11"-60"-496,0-1-3815,2 1-1,0 1 0,2-1 1,1 1-1,1 1 1,21-36-1,-31 58-401,0 1 0,-1 0 0,1 0 0,0 0 0,0-1 0,0 1 0,0 0 0,0 0 0,0 0 0,0 0 0,0 1 0,0-1 0,0 0 0,0 0 0,1 1 0,-1-1 0,0 0 0,0 1 0,1 0 0,1-1 0,-2 1-3,0 0 0,0 1 0,-1-1 0,1 0 0,0 1 0,0-1 0,0 1 0,-1-1 0,1 1 0,0 0 0,0-1 0,-1 1 0,1 0 0,-1-1-1,1 1 1,-1 0 0,1 0 0,-1-1 0,1 1 0,-1 0 0,0 0 0,1 1 0,3 9 124,-1 0 0,-1 0 0,2 19 0,-2-20-157,1 13-6,9 40-289,-11-59 134,0-1-1,0 1 1,1 0-1,-1 0 0,1-1 1,0 1-1,0-1 1,1 0-1,-1 1 1,1-1-1,-1 0 1,6 4-1,11 1-1838,2-13-411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0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13667,'17'0'5225,"18"0"-3561,12-7-1616,-4 1-456,4-7-1080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0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7 101 10386,'-5'23'2624,"4"-18"-424,6-22-637,29-89 904,-34 106-2446,0 0 0,0 0-1,0 0 1,0 0 0,0-1 0,0 1-1,0 0 1,0 0 0,0 0 0,0 0-1,0 0 1,0-1 0,0 1 0,0 0-1,0 0 1,0 0 0,0 0 0,0 0-1,0-1 1,0 1 0,0 0 0,0 0-1,0 0 1,0 0 0,0 0 0,0-1-1,0 1 1,1 0 0,-1 0 0,0 0-1,0 0 1,0 0 0,0 0 0,0 0-1,0 0 1,0-1 0,0 1 0,1 0-1,-1 0 1,0 0 0,0 0 0,0 0-1,0 0 1,0 0 0,1 0-1,-1 0 1,0 0 0,0 0 0,0 0-1,0 0 1,0 0 0,1 0 0,-1 0-1,0 0 1,0 0 0,0 0 0,0 0-1,0 0 1,1 0 0,-1 0 0,0 0-1,0 0 1,0 1 0,0-1 0,0 0-1,0 0 1,0 0 0,1 0 0,2 16 783,0 27-42,-2-40-662,-1 5 11,1 0-1,-1 0 1,2 0-1,4 15 1,-6-22-108,0 0 0,1 0 0,-1-1 1,0 1-1,1 0 0,-1 0 1,1-1-1,-1 1 0,0 0 1,1-1-1,0 1 0,-1-1 1,1 1-1,-1-1 0,1 1 0,0-1 1,-1 1-1,1-1 0,0 1 1,0-1-1,-1 0 0,1 0 1,1 1-1,0-1-5,0-1 0,-1 1 0,1-1 0,-1 1 0,1-1 0,-1 1-1,0-1 1,1 0 0,-1 0 0,0 0 0,1 0 0,-1 0 0,0 0 0,0 0 0,0 0 0,0 0 0,2-3 0,61-73 53,-64 76-46,0 0 1,1 1-1,-1-1 0,1 1 1,-1-1-1,0 0 1,1 1-1,0-1 1,-1 1-1,1 0 1,-1-1-1,1 1 1,-1-1-1,1 1 1,0 0-1,-1-1 1,1 1-1,0 0 1,0 0-1,-1 0 1,1-1-1,0 1 0,1 0 1,-2 1 5,1-1 1,-1 0-1,1 1 0,0-1 1,-1 1-1,1-1 0,-1 1 1,1-1-1,-1 1 1,1 0-1,-1-1 0,0 1 1,1-1-1,-1 1 0,0 0 1,1-1-1,-1 1 0,0 0 1,1 1-1,6 49 418,-5-31-384,-2-17-102,11 38-274,-10-40 172,0 1 0,0 0 0,-1-1 0,1 1 0,0 0 0,1-1 0,-1 1 1,0-1-1,0 0 0,1 1 0,-1-1 0,1 0 0,-1 0 0,1 0 0,-1 0 0,1 0 0,0 0 0,-1 0 1,5 1-1,22-1-4928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1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47 200 11138,'-39'34'3924,"39"-34"-3837,0 0 1,0 1-1,0-1 0,0 0 1,-1 0-1,1 0 0,0 0 0,0 0 1,0 0-1,0 1 0,0-1 1,-1 0-1,1 0 0,0 0 1,0 0-1,0 0 0,0 0 1,-1 0-1,1 0 0,0 0 1,0 0-1,0 0 0,0 0 1,-1 0-1,1 0 0,0 0 1,0 0-1,0 0 0,-1 0 1,1 0-1,0 0 0,0 0 1,0 0-1,0 0 0,-1 0 1,1 0-1,0 0 0,0 0 1,0-1-1,0 1 0,0 0 0,-1 0 1,1 0-1,0 0 0,0 0 1,0 0-1,0-1 0,0 1 1,0 0-1,0 0 0,-1 0 1,1 0-1,0-1 0,0 1 1,0 0-1,0 0 0,0 0 1,0 0-1,0-1 0,0 1 1,0 0-1,0 0 0,0 0 1,0-1-1,0 1 0,1-20 184,-1 14-120,18-112 255,-18 117-386,0 1 1,-1 0-1,1-1 1,1 1-1,-1 0 1,0-1 0,0 1-1,0-1 1,0 1-1,0 0 1,0-1-1,0 1 1,0 0 0,1-1-1,-1 1 1,0 0-1,0 0 1,0-1-1,1 1 1,-1 0 0,0-1-1,0 1 1,1 0-1,-1 0 1,0 0-1,1-1 1,-1 1 0,0 0-1,1 0 1,-1 0-1,0 0 1,1 0-1,-1-1 1,0 1 0,1 0-1,-1 0 1,0 0-1,1 0 1,-1 0-1,0 0 1,1 0 0,15 13 324,6 25-58,-22-38-285,0 1 0,0 0 0,1 0-1,-1 0 1,0 0 0,1-1 0,-1 1 0,0 0 0,1 0-1,-1-1 1,1 1 0,-1 0 0,1-1 0,-1 1 0,1 0 0,0-1-1,-1 1 1,1-1 0,0 1 0,-1-1 0,1 1 0,0-1 0,0 0-1,-1 1 1,1-1 0,0 0 0,0 0 0,0 1 0,0-1 0,-1 0-1,1 0 1,0 0 0,0 0 0,0 0 0,0 0 0,0 0 0,-1-1-1,1 1 1,0 0 0,0 0 0,0-1 0,-1 1 0,1 0 0,0-1-1,0 1 1,-1-1 0,1 1 0,0-1 0,4-2-7,-1 0 1,0 0-1,0 0 0,0 0 1,0-1-1,5-7 1,2-9 1,9-14-10,-20 33 12,1 0 0,-1 0 0,0 1 0,1-1 0,-1 0 0,1 0 0,-1 1 0,1-1-1,0 0 1,-1 1 0,1-1 0,0 1 0,-1-1 0,1 1 0,0-1 0,-1 1 0,1-1 0,0 1 0,0 0 0,0-1 0,0 1 0,-1 0 0,1 0 0,0 0-1,0 0 1,0 0 0,1 0 0,-1 0-1,0 1 0,1 1 0,-1-1-1,0 0 1,0 0 0,0 0 0,0 0 0,0 1-1,-1-1 1,1 1 0,0-1 0,-1 0 0,1 1-1,-1-1 1,1 1 0,0 2 0,4 31-16,-3-24 12,4 26-77,14 42 1,-14-80 1261,7-12 877,-7 7-2734,74-95 699,-6 5 49,-74 96-41,0-1-1,1 0 1,-1 1-1,0-1 0,1 0 1,-1 1-1,1-1 1,-1 1-1,1-1 1,-1 1-1,1-1 1,-1 1-1,1-1 1,-1 1-1,1-1 1,0 1-1,-1 0 1,1-1-1,0 1 0,-1 0 1,1 0-1,0-1 1,0 1-1,-1 0 1,1 0-1,0 0 1,0 0-1,-1 0 1,2 0-1,5 24 992,-5-12-1216,10 49 97,6 110 0,-15-161-1051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1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41 13235,'-72'-40'5689,"92"41"-3112,14 1-1385,5-2-224,5 3-704,-2 0-480,-9 7-1056,-6 0-785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13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15611,'2'14'7050,"9"0"-4451,24 8-2652,-23-15 1038,164 108 498,-174-114-1479,30 23 69,-31-24-70,0 1-1,0-1 1,0 1-1,0-1 1,-1 1-1,1 0 1,0-1-1,-1 1 1,1 0-1,0-1 1,-1 1-1,1 0 1,-1 0-1,1 0 1,-1-1-1,1 1 1,-1 0-1,0 0 1,1 0 0,-1 0-1,0 0 1,0 0-1,0 0 1,0 0-1,0 0 1,0 0-1,0 0 1,0 0-1,0 0 1,0-1-1,0 1 1,-1 2-1,-5 3 24,0 0-1,-1 1 1,0-2-1,0 1 0,0-1 1,0 0-1,-1-1 1,0 0-1,0 0 1,0-1-1,-1 0 0,1 0 1,-11 2-1,-2 1-121,1 0-1,0 2 0,0 1 0,0 0 0,1 1 0,1 2 0,-30 21 1,46-31-231,-1 0 0,1 0 1,0 0-1,-1 0 0,1 0 1,0 0-1,1 1 1,-1-1-1,0 1 0,1-1 1,-3 6-1,0 0-3478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1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88 13531,'-41'-88'7538,"43"90"-6386,-1 3 1880,6 6-2952,4 12-504,22 36-360,-27-48-768,-1-3-497,2-6-2031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3.0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 12323,'8'0'4969,"13"-4"-2881,5-2-584,10 3-391,6-6-233,12 5-520,1-3-168,-4-4-608,-2 7-384,-22 1-1289,-6 3-1375</inkml:trace>
  <inkml:trace contextRef="#ctx0" brushRef="#br0" timeOffset="1">68 168 11362,'15'-4'4681,"8"-2"-2768,9-4-1305,4 0-112,-2 9-864,-9-4-592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1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12507,'-1'-2'7177,"5"9"-3696,9 22-2537,26 49-144,-24-44-512,-2-2-352,-5-15-712,-5-8-344,9 0-840,-2-3-321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1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 12483,'-4'-2'5049,"-22"-1"-3025,-36-2-95,50 3-73,4 2-208,10 0-495,9 3-321,15 1-480,13-1-152,18 3-152,5-1-24,-13 2-480,-4-1-368,-19-2-777,-5 0-423,-9 5-1321,-6-1-2488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1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13523,'5'0'5297,"15"0"-3161,6 0-639,19-3-145,7 3-8,7 0-455,-1-2-313,-1 5-712,-15-1-504,-3 0-1353,-8-2-623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30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267 184 11923,'5'6'5065,"-7"12"-2417,-1-6-631,-18 4-129,-9-1-120,-7-7-127,-9-2-121,6-14-344,-3-10-119,14-14-545,10-14-184,17-7-264,10 1-72,12 16-456,11 16-265,3 33-751,3 15-560,4 14-1033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3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137 316 15491,'47'25'5970,"-49"-66"-4442,-4-8-352,7-3-656,-9-5-344,0 12-800,-6 6-576,-16 14-929,4 6-263</inkml:trace>
  <inkml:trace contextRef="#ctx0" brushRef="#br0" timeOffset="1">17 1 14003,'-17'11'5745,"68"4"-3376,10-2-657,-2-5-792,-5-6-312,-7-1-1096,-12-2-760,0-1-1345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3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21 191 13795,'-15'83'4733,"18"-75"-3034,4-14-723,9-17 201,-16 22-1102,42-67 2273,64-116 2195,-114 205-4424,2 0 1,0 0-1,1 1 0,1-1 0,-2 34 0,4-39-760,1 1-1,1-1 1,0 0-1,1 1 1,1-1-1,1 0 1,0 0-1,7 21 1,5-2-2514</inkml:trace>
  <inkml:trace contextRef="#ctx0" brushRef="#br0" timeOffset="1">109 298 13355,'-109'-51'6049,"121"55"-2536,6 1-1785,24 4-1168,7 1-280,4-7-1008,1 1-624,-4-4-1457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3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15171,'8'0'5865,"34"6"-3904,28-1-433,50 2-231,27-1-113,43 7-392,5-8-216,-8 3-736,-20-3-328,-59-5-960,-27 7-545,-47-7-1368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8:3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18948,'3'0'6657,"0"-5"-5872,2 2-265,-5 1-736,0 0-688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2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10 262 10482,'-9'-3'12189,"14"-10"-11280,1-2-497,3-2-192,-4 7-88,-1 1 0,0-1 0,-1 0-1,1 0 1,-2-1 0,3-16 0,-5 22-23,5-27 400,0 26-192,4 16 49,3 18-207,32 47 0,-36-64-172,0 0-1,0 0 0,1-1 1,0-1-1,1 1 1,20 14-1,-28-22 8,1-1 0,-1 0 0,1 1 0,0-1 0,-1 0 0,1 0 0,0 0 0,-1-1 0,1 1 0,0-1 0,0 1 0,0-1 0,0 0 0,-1 0 0,1 0-1,5-1 1,-7 0 29,1 1-1,0-1 1,-1 0-1,0 1 0,1-1 1,-1 0-1,1 0 1,-1 0-1,0 0 0,0 0 1,1-1-1,-1 1 1,0 0-1,0 0 0,0-1 1,0 1-1,-1-1 1,1 1-1,0-1 0,-1 1 1,1-1-1,0 1 1,-1-1-1,0 0 0,1 1 1,-1-1-1,0 1 1,0-1-1,0-2 0,0-11 433,-1 0-1,-1 0 0,-5-22 0,-3-33 917,10 67-1407,0 0 1,0 0-1,1 0 0,-1 0 1,1 0-1,0 0 1,0 0-1,0 0 0,0 0 1,0 0-1,1 0 1,-1 1-1,1-1 0,0 1 1,0-1-1,0 1 1,0 0-1,2-3 0,3 0-613,-1 0 0,1 0 0,0 0 0,0 1-1,11-5 1,14-4-2358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2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37 15395,'-23'-37'9178,"15"40"-3409,6-3-5032,1 0-313,-1 0-384,0 0-352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3.5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1 195 14371,'6'39'5633,"-4"-60"-3736,-2-7-513,1-6-592,3 0-256,-4-2-712,4 4-440,-7 6-1064,-5 3-609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14323,'0'4'342,"1"0"0,-1 0 0,1 0 0,0 0 0,0-1 0,1 1 0,-1 0 0,1-1 0,0 1 0,0-1 0,0 0 0,0 1 0,1-1 0,-1 0 0,6 4 0,-4-4-199,0-1 0,0 0 0,0 0-1,0-1 1,1 1 0,-1-1 0,1 0 0,-1 0 0,1 0 0,-1-1 0,1 0 0,0 1-1,8-2 1,-7 0-37,-1 1-1,1-1 1,0 0-1,0 0 1,0-1-1,-1 1 1,1-1-1,0-1 1,-1 1-1,0-1 1,0 0-1,8-5 1,-10 6-42,-1-1 1,0 1-1,0 0 1,0 0-1,0-1 0,0 0 1,0 1-1,-1-1 1,1 0-1,-1 1 1,0-1-1,1 0 1,-2 0-1,1 0 1,0 0-1,0 0 1,-1-1-1,0 1 1,1 0-1,-1 0 1,-1 0-1,1 0 1,0 0-1,-2-6 1,-2-5 241,-1 0 0,0 1 1,-1-1-1,0 1 0,-1 1 1,0-1-1,-17-20 0,-73-73 1861,90 100-1997,6 5-153,1 1 0,-1 0 0,1-1 0,0 1 0,-1-1-1,1 1 1,-1 0 0,1-1 0,0 1 0,-1-1 0,1 1-1,0-1 1,-1 1 0,1-1 0,0 1 0,0-1 0,-1 0 0,1 1-1,0-1 1,0 1 0,0-1 0,0 1 0,0-1 0,0 0-1,0 1 1,0-1 0,0 1 0,0-1 0,0 0 0,0 1 0,0-1-1,1 1 1,-1-1 0,0 1 0,0-1 0,1 0 0,1 0-25,-1 0 1,1-1 0,-1 1-1,1 1 1,0-1-1,0 0 1,-1 0 0,1 1-1,0-1 1,0 1 0,3-1-1,5 0-295,0 0-1,0 0 0,21 2 0,17 12-1466,3 8-709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16307,'74'82'6922,"-75"-89"-3849,-3-16-1497,-2-14-336,-1-17-712,-1-6-288,8 8-864,-9 5-616,2 20-1577,-3 9-743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16099,'-53'8'6354,"93"-5"-4162,11-1-607,3 1-377,-4-3-416,-6 2-688,-5-1-440,-10-1-1096,-5 4-649,1-1-1015,1 3-1585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247 167 13643,'-1'2'698,"1"1"1,0 0-1,-1-1 1,1 1-1,-1 0 1,0-1-1,0 1 1,0-1-1,0 1 1,0-1-1,0 1 0,-3 3 1,1-3-198,-1 1-1,1 0 1,-1-1-1,0 1 1,1-1 0,-8 4-1,4-3-161,0 0 0,0-1 1,0 0-1,0 0 0,-1-1 0,1 1 0,-1-2 0,-12 3 1,15-4-215,-1-1 1,1 1 0,0-1-1,-1 1 1,1-2 0,0 1-1,0 0 1,0-1-1,0 0 1,0 0 0,0-1-1,1 1 1,-1-1 0,1 0-1,-1 0 1,1-1 0,0 1-1,-4-6 1,5 6-110,0-1 0,0 1 0,1-1 0,0 1 1,-1-1-1,1 0 0,1 0 0,-1 1 0,0-2 0,1 1 0,0 0 0,0 0 0,0 0 0,1 0 1,-1-1-1,1 1 0,0 0 0,0-1 0,1 1 0,-1 0 0,1 0 0,0-1 0,2-4 1,-3 7-91,1 0 0,0 0 0,0 0 0,0 0 0,0 0 0,0 0 0,0 1 0,0-1 0,1 0 1,-1 1-1,1 0 0,-1-1 0,1 1 0,-1 0 0,1-1 0,0 1 0,0 0 0,-1 0 0,1 0 1,0 1-1,0-1 0,0 0 0,0 1 0,0-1 0,0 1 0,0 0 0,0 0 0,0-1 0,1 1 1,-1 1-1,0-1 0,0 0 0,0 0 0,0 1 0,0-1 0,0 1 0,0 0 0,0 0 0,1 0 1,11 5-884,-1 1 0,0 0 0,-1 0 0,16 13 0,-21-15 425,95 62-8512,3 3 3354,-89-57 8449,-13-9 1065,-17-8 5369,8-6-8050,4 4-481,-8-16-90,1-1 1,1 0-1,-8-41 0,13 54-420,2 0 1,-1 0-1,1 0 0,1 0 1,0 0-1,0 0 0,3-13 1,-3 20-120,1 1 0,0-1 0,-1 1 1,1 0-1,0-1 0,1 1 0,-1 0 1,0 0-1,1 0 0,-1 0 0,1 0 1,-1 0-1,1 0 0,0 0 0,0 1 1,0-1-1,0 1 0,0-1 1,0 1-1,1 0 0,-1 0 0,0 0 1,1 0-1,-1 0 0,0 1 0,1-1 1,-1 1-1,1-1 0,-1 1 0,5 0 1,-7 0-34,61 0 155,-58 0-160,0 1 1,0-1 0,0 0-1,0 1 1,0 0-1,0-1 1,0 1-1,0 1 1,0-1-1,-1 0 1,1 1-1,0-1 1,-1 1-1,1 0 1,-1 0-1,1 0 1,2 4-1,-4-6 0,-1 1-1,0 0 0,1 0 0,-1 0 0,0 0 1,0 0-1,0 0 0,0 0 0,0 0 0,0 0 1,0 0-1,0 0 0,0 0 0,0 0 0,-1 0 1,1 0-1,0-1 0,-1 1 0,1 0 0,-1 0 1,1 0-1,-1 0 0,1-1 0,-1 1 0,0 1 1,-19 17-27,9-11 46,-2-1 1,1 0-1,-1-1 0,0 0 1,0-1-1,0-1 1,-19 4-1,12-3-106,0-2 0,0-1 0,0 0-1,-31-2 1,50 0-40,-1 0 0,1 0 0,-1 0 0,1 0 0,-1-1 0,1 1 0,-1 0 0,1-1 0,-1 1 1,1-1-1,-1 1 0,1-1 0,0 0 0,-1 0 0,0-1 0,5-3-1945,13 1 101,23 0-1537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3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8 213 13299,'0'33'5329,"0"-58"-3417,-1-4-271,-3-15-505,4-3-304,-3 8-560,3 5-440,2 16-1192,-1 8-681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66 12331,'-1'-1'648,"1"0"1,-1 0-1,1 1 1,0-1-1,-1 0 1,1 0-1,0 0 1,0 0-1,0 0 1,0 0-1,0 0 1,0 0-1,0 0 0,0 0 1,0-2-1,10-10 2064,25-5-2271,-24 14-122,1 0 1,23-4 0,-33 7-286,-1 1 1,1 0-1,-1-1 1,1 1-1,-1 0 0,1 0 1,0 0-1,-1 0 1,1 0-1,-1 1 1,1-1-1,-1 0 1,1 1-1,-1-1 0,1 1 1,-1-1-1,1 1 1,-1 0-1,0 0 1,1-1-1,-1 1 1,0 0-1,0 0 0,1 0 1,-1 1-1,0-1 1,0 0-1,0 0 1,0 1-1,-1-1 1,2 2-1,-2-1-1,1 0 0,-1-1-1,0 1 1,0 0 0,0 0-1,0 0 1,0-1 0,0 1 0,-1 0-1,1 0 1,0-1 0,-1 1 0,1 0-1,-1-1 1,0 1 0,0 0-1,0-1 1,0 1 0,0-1 0,0 1-1,0-1 1,-2 3 0,-17 12-226,-1-1 1,0-1-1,-1-1 1,0-1-1,-1 0 1,0-2-1,-42 12 0,55-16-1944,18 0-1253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15339,'44'96'5898,"-31"-116"-4250,8-9-200,16-28-248,14-10-111,4-2-169,-5 0-144,-11 29-184,-16 12 0,-12 18-56,-6 10-103,-5 13-161,0 10-104,-11 24-320,-2 5-505,0 7-1471,3-6-977</inkml:trace>
  <inkml:trace contextRef="#ctx0" brushRef="#br0" timeOffset="1">212 259 17364,'-70'31'6385,"117"-30"-5081,15-1-704,10 0-536,-1-6-560,12-1-1792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16 225 13603,'-15'37'5697,"21"-51"-3400,6-4-977,-4-10-288,0-11-632,-3 3-424,-2-3-856,-1 4-496,-2 9-761,0 0-183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24277,'15'6'171,"1"-1"-1,-1-1 1,1-1-1,0 0 1,1-1-1,-1-1 1,0 0-1,0-2 1,30-3-1,-5-3-185,0-1 0,62-22-1,-92 25 38,16-3-159,-26 8 121,0 0 0,0 0 1,-1 0-1,1 1 1,0-1-1,0 0 0,0 0 1,0 1-1,-1-1 1,1 0-1,0 1 1,0-1-1,-1 1 0,1-1 1,0 1-1,-1-1 1,1 1-1,0 0 0,-1-1 1,1 1-1,-1 0 1,1-1-1,-1 1 1,1 0-1,-1 0 0,0-1 1,1 1-1,-1 0 1,0 0-1,1 1 0,0 4 2,0 1 0,-1-1 0,1 1 0,-1-1-1,0 1 1,-1-1 0,0 1 0,-2 11-1,-3 33 223,7-42-132,-1 1 0,2-1 0,-1 0-1,1 1 1,5 11 0,-7-19-54,1-1 0,-1 1 0,1-1 0,0 1 0,0-1 0,-1 0 0,1 0 0,0 1 0,0-1 0,0 0 0,0 0 0,1 0 0,-1 0 0,0 0 0,0 0 0,1 0 0,-1 0 0,0-1 0,1 1-1,-1 0 1,1-1 0,-1 1 0,1-1 0,-1 0 0,1 1 0,-1-1 0,1 0 0,-1 0 0,1 0 0,0 0 0,-1 0 0,1-1 0,-1 1 0,1 0 0,-1-1 0,1 1 0,-1-1 0,1 1 0,-1-1 0,0 0 0,3-1 0,1-1 57,1 0-1,-1-1 1,0 1 0,-1-1-1,1 0 1,-1 0-1,1-1 1,-1 1 0,-1-1-1,7-10 1,2-5 132,13-35 1,-17 37-174,0 1 1,13-22-1,-13 24-163,-1 3-617,-7 12 664,1 0 0,-1 0-1,0 0 1,0 0 0,1 1 0,-1-1 0,0 0 0,0 0 0,1 0 0,-1 0 0,0 0 0,0 1-1,0-1 1,1 0 0,-1 0 0,0 0 0,0 1 0,0-1 0,0 0 0,1 0 0,-1 1 0,0-1-1,0 0 1,0 0 0,0 1 0,0-1 0,0 0 0,0 1 0,0-1 0,0 0 0,0 0 0,0 1-1,0-1 1,0 0 0,0 1 0,0-1 0,0 0 0,0 0 0,0 1 0,0-1 0,-1 1-1,5 16-3143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534 184 14203,'127'60'6081,"-119"-100"-3256,-3-6-201,1-9-831,-3 8-345,1 18-784,-6 12-392,-13 21-1376,7 10-928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3.9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73 10602,'-75'-23'5449,"103"18"-431,6-2-2802,14-2-720,8 2-151,-8-1-713,-5 0-296,-12 5-744,-12 3-545,-6-2-1359,-3 7-1633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12027,'0'-3'5497,"5"-7"-2273,3-10-655,2-22-609,1-5-247,-6-3-721,-3 7-344,-2 21-608,0 7-528,0 7-1184,3 5-945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4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417 334 13795,'-2'-3'6057,"1"-14"-2688,-1-9-1433,0-19-599,-1-9-241,-3-6-528,1 5-400,-5 16-1088,2 13-624,-3 18-1425</inkml:trace>
  <inkml:trace contextRef="#ctx0" brushRef="#br0" timeOffset="1">1 9 14763,'31'-3'6826,"17"-1"-2986,30 3-1815,17 1-201,6 6-944,-7 1-383,-19-2-433,-9 1-393,-33-4-975,1-1-648,-20-1-1377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5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15867,'1'2'6562,"-1"3"-3906,0 13-887,0 9-305,2 21-576,-4 0-384,-1-4-704,0-3-496,1-20-1392,2-6-697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5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105 292 15147,'-41'87'6306,"41"-95"-3338,-3-13-1071,1-23-729,-6-9-288,-5-22-1072,-2 2-496,1 16-1225,6 10-895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5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43 14227,'6'-9'13432,"17"-2"-14443,-16 9 2270,4-3-1042,-1 2 1,2 0-1,-1 0 0,0 1 0,19-2 1,-25 4-165,0 0 0,0 0 0,0 0 1,0 1-1,0 0 0,0 0 0,0 0 1,0 0-1,0 1 0,0 0 0,-1 0 1,1 0-1,-1 1 0,1-1 0,-1 1 1,0 0-1,6 6 0,-9-8-49,1 1 0,-1-1 0,0 0 0,0 1 0,0-1 0,0 1-1,0-1 1,0 1 0,0 0 0,0-1 0,-1 1 0,1 0 0,-1-1 0,1 1 0,-1 0 0,0 0-1,1 0 1,-1-1 0,0 1 0,0 0 0,0 0 0,-1 0 0,1 0 0,0-1 0,-1 1 0,1 0-1,-1 0 1,0-1 0,1 1 0,-1 0 0,0-1 0,0 1 0,0-1 0,0 1 0,0-1 0,0 0-1,-3 3 1,-3 3-16,-1-1-1,1-1 1,-1 1-1,0-1 1,-17 8-1,1-2-209,0-1-1,0-1 0,-52 11 0,13-14-3461,70-5 673,14 3-1081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5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16323,'9'11'1632,"9"9"1941,-13-22-2031,-6-14-243,-2-5-730,2 0-1,0 0 1,1 0-1,1 0 1,1 1-1,1-1 0,9-35 1,-8 42-512,1 0 0,0 1 0,1-1 0,1 1 0,0 0 1,1 0-1,0 1 0,1 0 0,0 1 0,1 0 0,18-17 0,-27 27-61,0 0 0,-1 0 0,1 1 0,0-1 0,0 0 0,0 0 0,0 1 0,0-1 0,0 0 0,1 1 0,-1-1 0,0 1 0,0-1 0,0 1 0,0 0 0,1-1-1,-1 1 1,0 0 0,0 0 0,1 0 0,-1 0 0,0 0 0,0 0 0,1 0 0,-1 0 0,0 1 0,0-1 0,0 0 0,0 1 0,1-1 0,-1 1 0,0-1 0,0 1 0,0 0 0,0-1 0,0 1-1,0 0 1,1 1 0,0 1-25,-1-1 0,0 0 0,1 1 0,-1 0 0,0-1 0,0 1 0,0 0 0,-1-1 0,1 1 0,-1 0 0,0 0 0,1 0-1,-1 0 1,0-1 0,-1 1 0,0 4 0,-1 4 22,0 0 0,-1-1-1,-1 1 1,0-1 0,-1 0 0,0 0 0,0 0-1,-1 0 1,0-1 0,-1 0 0,1 0-1,-2-1 1,-13 13 0,47-5-412,-18-11 388,6 3-243,0 0 0,1 0 0,-1-2 0,1 0-1,1 0 1,-1-2 0,26 5 0,72-7-933,26 2 808,-126-3 422,0 1-1,1 1 1,-1 0 0,0 0-1,-1 2 1,1 0 0,21 11-1,-33-15 22,0-1 0,0 1 1,0-1-1,0 1 0,0 0 0,-1-1 0,1 1 0,0 0 0,0 0 0,-1 0 0,1-1 0,0 1 0,-1 0 0,1 2 0,-1-2 66,0-1 0,0 1 0,-1-1 0,1 1 0,0-1 0,-1 0 0,1 1 0,0-1 0,-1 1 0,1-1 0,-1 1 0,1-1 0,0 0 0,-1 1 0,1-1 0,-1 0 0,1 0 0,-1 1 0,0-1 0,1 0 0,-1 0 0,1 0 0,-1 0 0,1 0 0,-1 1 0,1-1 0,-1 0 0,0 0 0,1 0 0,-1-1 0,1 1 0,-1 0 0,1 0 0,-1 0 0,0 0 0,0-1 0,-17 1 214,-1-2 1,0 0-1,1-1 1,-28-9 0,37 9-232,0 0 0,0-1 0,0 0 0,1-1 0,-1 0 0,1 0 0,-12-11 0,16 13-85,1 0-1,0 0 1,-1-1 0,2 1-1,-1-1 1,0 0 0,1 0-1,-1 0 1,1 0 0,0 0-1,0 0 1,1 0 0,-1-1-1,1 1 1,0-1 0,0-6 0,0 9-37,1 0 1,0 0 0,0 0 0,1 0 0,-1 0 0,0-1 0,1 1 0,-1 0 0,1 0 0,0 0 0,0 0 0,0 0 0,0 0 0,0 1 0,0-1 0,0 0 0,1 0 0,-1 1 0,1-1 0,1-1 0,0 1-84,0 0 0,0 1 0,0-1-1,0 1 1,0-1 0,0 1 0,0 0 0,1 1 0,-1-1 0,0 0 0,7 1 0,-1-1-331,1 2 1,0-1 0,0 2 0,-1-1 0,1 1 0,-1 0 0,1 1-1,8 4 1,27 17-2601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5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14195,'-30'30'7821,"0"1"-3812,-98 119-2705,124-145-1294,1-1 1,-1 1 0,1 1 0,0-1 0,1 0 0,-1 1 0,1-1 0,-2 9 0,4-12-24,0-1 1,0 0 0,0 0-1,0 0 1,0 1-1,0-1 1,0 0 0,0 0-1,1 1 1,-1-1-1,0 0 1,1 0 0,-1 0-1,1 0 1,-1 0-1,1 0 1,1 2 0,0-1-19,-1-1-1,1 1 1,0-1 0,-1 0 0,1 0 0,0 0 0,0 0 0,0 0 0,0-1 0,0 1 0,0 0 0,0-1-1,4 1 1,0-1-23,-1 1 0,1-1-1,0-1 1,-1 1 0,1-1-1,-1 0 1,1 0-1,-1-1 1,1 0 0,-1 1-1,0-2 1,0 1 0,0-1-1,6-3 1,10-9-78,-2 0 1,20-18-1,11-8-1,-27 28 186,-23 13-44,0 0 0,0 0-1,1 0 1,-1 0 0,0 0 0,1 0-1,-1 0 1,0 0 0,0 0 0,1 0-1,-1 0 1,0 0 0,1 0-1,-1 0 1,0 0 0,0 0 0,1 0-1,-1 0 1,0 0 0,0 0 0,1 0-1,-1 1 1,0-1 0,0 0-1,1 0 1,-1 0 0,0 0 0,0 1-1,0-1 1,1 0 0,-1 0 0,0 1-1,0-1 1,0 0 0,1 1 0,-1 2 39,0 1 0,0-1 1,-1 1-1,1-1 0,-1 1 1,1-1-1,-1 1 0,-2 3 1,-1 11-274,3-15 100,0 1 1,0 0-1,1-1 0,-1 1 1,1 0-1,0 0 1,0 0-1,0-1 0,1 1 1,-1 0-1,1 0 1,0-1-1,0 1 0,0 0 1,1-1-1,-1 1 1,1-1-1,0 0 0,0 0 1,0 1-1,5 4 0,-4-5 72,0-1 0,0 0 0,0 0 0,1 0 0,-1 0 0,0-1 0,1 1-1,-1-1 1,1 0 0,0 0 0,-1 0 0,1-1 0,0 1 0,0-1-1,-1 0 1,1 0 0,0 0 0,0-1 0,-1 1 0,1-1 0,0 0 0,4-1-1,-6-5 5339,-2-8-3978,0-24-1184,2 27-40,1 1 1,-1-1-1,2 0 0,0 1 1,0 0-1,1 0 0,0 0 1,1 0-1,0 1 0,1 0 0,0 0 1,14-13-1,-11 13-17,0 1 0,1 0 0,0 1-1,0 0 1,1 0 0,0 2 0,0-1 0,1 2 0,0 0-1,19-6 1,-31 11-69,1-1-1,0 1 1,-1-1-1,1 1 1,0 0-1,-1 0 1,1-1-1,0 1 1,-1 0-1,1 1 0,0-1 1,-1 0-1,1 0 1,0 1-1,-1-1 1,3 2-1,-4-2-7,1 1-1,-1-1 0,1 1 0,-1-1 0,1 1 0,-1-1 0,1 1 1,-1 0-1,0-1 0,0 1 0,1-1 0,-1 1 0,0 0 0,0-1 0,0 1 1,0 0-1,1 0 0,-1-1 0,0 1 0,0 0 0,0-1 0,-1 1 1,1 0-1,0-1 0,0 1 0,0 0 0,-2 4-28,0 0 0,0 0 0,0-1 0,0 1-1,-1-1 1,0 0 0,0 0 0,-6 8 0,-14 12-46,13-12 73,0-1 1,-1-1 0,-13 11 0,10-17-60,14-4 56,0 0-1,-1 0 1,1 0 0,0 0-1,0 0 1,0 0 0,0 0-1,-1 0 1,1 0 0,0 0-1,0 0 1,0 0 0,0 0-1,0 0 1,-1 0 0,1 0-1,0 0 1,0 0 0,0 0-1,0 0 1,0 0 0,-1 0-1,1 0 1,0 0 0,0 0-1,0 1 1,0-1 0,0 0-1,0 0 1,-1 0-1,1 0 1,0 0 0,0 0-1,0 0 1,0 1 0,0-1-1,0 0 1,0 0 0,0 0-1,0 0 1,0 0 0,0 1-1,0-1 1,0 0 0,-1 0-1,14 18-318,19 17 104,-30-34 212,1 1-1,-1-1 1,1 0 0,-1 1-1,1-1 1,-1 0-1,1 0 1,0-1-1,-1 1 1,1-1-1,0 1 1,-1-1 0,1 0-1,0 0 1,0 0-1,0 0 1,-1 0-1,1-1 1,0 1-1,4-2 1,4-2 3,-1 0-1,1 0 1,13-8 0,-19 9 12,20-13 115,0-1 0,-1-1 0,-1-2 0,33-35 0,-5 6 416,-50 48-503,0 0 1,-1 0-1,1 1 1,0-1-1,0 0 1,-1 0-1,1 1 1,0-1-1,0 0 1,0 1-1,0-1 1,0 1-1,0-1 1,0 1-1,0 0 1,0 0-1,0-1 1,0 1-1,0 0 1,0 0-1,1 0 1,-1 0-1,0 0 1,0 0-1,0 0 1,0 0-1,2 1 1,-1 1 16,0-1 0,-1 1 1,1 0-1,0 0 1,-1 0-1,0 0 0,1 0 1,-1 0-1,0 1 1,0-1-1,1 5 0,10 27-82,10 44-1,0 4-2562,-18-63-56,-3-6-822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5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16516,'15'8'6033,"25"5"-4961,9-5-448,11-11-656,13-4-872,8-3-664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5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46 170 11883,'-45'55'7526,"54"-68"-6093,-1 1 0,11-22 0,24-65 546,-36 81-1543,-2 15 289,0 12-312,5 22-129,-6-16-190,-2-11-91,-1 0 0,1-1-1,0 1 1,0-1 0,0 1-1,0-1 1,1 0 0,-1 0-1,1 0 1,0 0 0,6 5 0,-7-7-16,-1 0 0,1 0 0,0 0 0,0 0 0,1 0 0,-1-1 0,0 1 0,0-1 0,0 0 0,0 1 1,0-1-1,1 0 0,-1 0 0,0 0 0,0-1 0,0 1 0,0 0 0,1-1 0,-1 0 0,0 1 1,0-1-1,0 0 0,3-2 0,8-6-29,-1 1 0,0-2 1,-1 0-1,0-1 0,-1 1 1,0-2-1,-1 0 0,0 0 1,8-14-1,-9 14 36,6-1 14,-14 12-8,0 1 1,1 0-1,-1 0 1,0 0-1,0 0 1,1 0 0,-1 0-1,0 0 1,1 0-1,-1 0 1,0 0-1,1 1 1,-1-1-1,0 0 1,0 0-1,1 0 1,-1 0-1,0 0 1,1 0-1,-1 1 1,0-1-1,0 0 1,0 0-1,1 0 1,-1 1-1,0-1 1,0 0-1,0 0 1,1 1-1,-1-1 1,0 1-1,8 32 20,-7-26-24,2 21-161,-3-18-32,1 0-1,0 1 1,5 16-1,-5-25 57,-1 0-1,1 0 1,0 0-1,0 0 1,0 0-1,0 0 1,0 0-1,0 0 1,1-1-1,-1 1 1,1 0-1,-1-1 1,1 1-1,0-1 1,-1 1-1,1-1 1,0 0 0,0 0-1,0 0 1,0 0-1,0 0 1,3 1-1,27 1-2520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5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14 224 11106,'-13'44'5148,"34"-101"4838,17-41-7944,-4 9-1627,-21 67-272,-13 22-138,0 0 1,0 0 0,1 0 0,-1-1-1,0 1 1,0 0 0,1 0 0,-1 0-1,0 0 1,0 0 0,1-1 0,-1 1-1,0 0 1,1 0 0,-1 0 0,0 0-1,0 0 1,1 0 0,-1 0 0,0 0-1,1 0 1,-1 0 0,0 0 0,1 0-1,-1 0 1,0 1 0,0-1 0,1 0-1,-1 0 1,0 0 0,1 0 0,-1 0-1,0 1 1,0-1 0,0 0 0,1 0-1,1 4 23,0-1-1,0 0 0,0 1 0,-1-1 0,0 1 0,1-1 1,-1 1-1,1 6 0,5 37 135,-7-37-147,1 0 1,1-1-1,-1 1 0,2-1 0,-1 1 1,1-1-1,8 16 0,-10-24-18,0 0 0,-1 0 0,1 0-1,0 0 1,0 0 0,0 0 0,0 0 0,0-1 0,1 1-1,-1 0 1,0-1 0,0 1 0,0-1 0,1 1 0,-1-1-1,0 0 1,0 1 0,1-1 0,-1 0 0,0 0 0,1 0-1,-1 0 1,0 0 0,1 0 0,-1 0 0,0-1 0,1 1-1,-1 0 1,0-1 0,0 1 0,1-1 0,-1 1 0,0-1-1,0 0 1,0 1 0,0-1 0,0 0 0,0 0 0,1-1-1,8-5 4,-1-1 0,0 0 0,10-12 0,-15 16 8,77-94 244,-81 98-247,0 0 0,0-1 0,1 1 0,-1 0 0,0 0 1,0-1-1,0 1 0,0 0 0,1 0 0,-1-1 0,0 1 0,0 0 0,0 0 0,1 0 0,-1-1 0,0 1 0,0 0 0,0 0 0,1 0 0,-1 0 0,0 0 0,1-1 0,-1 1 0,0 0 0,0 0 0,1 0 0,-1 0 0,0 0 0,1 0 0,-1 0 0,0 0 0,0 0 0,1 0 0,-1 0 0,0 0 0,1 0 0,-1 0 0,0 1 0,0-1 0,1 0 0,-1 0 0,0 0 1,0 0-1,1 0 0,-1 1 0,0-1 0,0 0 0,1 0 0,-1 0 0,0 1 0,0-1 0,0 0 0,0 0 0,1 1 0,-1-1 0,0 0 0,0 0 0,0 1 0,0-1 0,0 0 0,0 0 0,0 1 0,0-1 0,0 0 0,0 1 0,0-1 0,4 26 111,-3-22-91,11 119-2148,-12-122 1931,1 1-1,-1 0 1,0 0 0,1-1 0,0 1 0,-1 0 0,1-1 0,0 1-1,0-1 1,0 1 0,0-1 0,2 3 0,17 9-2990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4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35 11947,'-20'-34'4937,"14"53"-2793,-4 9-632,3 9-511,-1-1-57,8-2-120,5-5-16,11-8-176,7-6-168,8-4-248,5-3-160,-2-9-96,-2 1-136,-9-3-464,-7-2-248,-4-2-616,-6-3-329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49:5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13435,'5'-108'5489,"4"115"-3160,-5 3-209,-4 16-176,3 8-119,-5 13-593,2 5-280,7-5-624,-6-8-192,6-16-608,-4-5-608,-3-12-1360,11-4-809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13 250 10530,'-12'44'3537,"12"-40"-1332,5-29-277,-2 1-889,0 0 0,-2-34-1,2-21 1308,-4 78-2281,1 0 0,0 0 0,0 0 0,0 0 0,0 0 0,1 0 0,-1 1 0,0-1 0,0 0 0,0 0 0,1 0 0,-1 0 0,0 0 0,1 0 0,-1 0 0,1 1 0,-1-1 0,1 0 0,1-1 0,-1 3-7,0-1 0,0 1 0,1 0-1,-1-1 1,0 1 0,0 0 0,0 0 0,0 0 0,0 0-1,0 0 1,0 0 0,0 0 0,0 0 0,1 3 0,21 26 103,44 42 0,-58-64-173,0 0 1,0-1-1,1 0 1,0-1-1,0 1 0,1-2 1,0 0-1,0 0 1,16 4-1,-25-8 7,0 0 0,-1 0 0,1-1 0,0 1 0,0-1 0,0 0 0,0 0 0,0 0 0,0 1 0,0-2 0,0 1 0,0 0 0,-1 0 0,1-1 0,0 1 0,0-1 0,0 1 0,0-1 0,-1 0 0,1 0 0,0 1 0,-1-1 0,1-1 0,0 1 0,-1 0 0,0 0 0,1 0 0,-1-1 0,0 1 0,1-1 0,-1 1 0,0-1 0,0 0 0,0 1 0,0-1 0,-1 0 0,2-2 0,0-5 23,0 0 1,-1-1-1,0 1 0,0-1 1,-1 1-1,-1-11 0,0 10 6,-3-46 136,0-19 397,4 74-541,0 1 1,0 0-1,0-1 0,0 1 0,0-1 0,1 1 1,-1-1-1,0 1 0,0 0 0,0-1 1,1 1-1,-1 0 0,0-1 0,0 1 0,1 0 1,-1-1-1,0 1 0,1 0 0,-1-1 1,1 1-1,-1 0 0,0 0 0,1-1 1,-1 1-1,1 0 0,-1 0 0,0 0 0,1 0 1,-1 0-1,1 0 0,-1 0 0,1 0 1,-1 0-1,0 0 0,1 0 0,-1 0 0,1 0 1,-1 0-1,1 0 0,-1 0 0,0 0 1,1 0-1,-1 1 0,1-1 0,-1 0 1,0 0-1,1 0 0,-1 1 0,1-1 0,-1 1 1,32 16-231,-18-8 44,13 3-228,-1 2-1,0 1 1,-1 1 0,-1 0-1,-1 2 1,30 29 0,-52-45 401,1-1 1,-1 1 0,0-1 0,0 1 0,1 0 0,-1 0 0,0-1 0,0 1 0,-1 0 0,1 0 0,0 0 0,-1 0 0,1 0 0,-1 0 0,1 0 0,-1 0 0,0 0 0,0 3 0,-1-4 6,1 0 1,-1 0 0,1 0 0,-1 0 0,0 0-1,0 0 1,1 0 0,-1 0 0,0 0 0,0 0 0,0-1-1,0 1 1,0 0 0,0-1 0,0 1 0,0-1 0,-1 1-1,1-1 1,0 1 0,0-1 0,0 0 0,-1 0-1,1 1 1,0-1 0,0 0 0,0 0 0,-1 0 0,1-1-1,0 1 1,0 0 0,0 0 0,-2-1 0,-5 0 132,1-1 0,0 0 1,0 0-1,0-1 0,0 1 0,0-2 1,0 1-1,-8-7 0,10 8-38,1-1 0,0 0 0,0 0 0,1 0 0,-1-1 0,1 1-1,-1-1 1,1 0 0,0 0 0,1 0 0,-1 0 0,1-1 0,-4-7 0,6 11-116,0 0 0,0 0 1,0 0-1,0 0 0,0 0 1,0 1-1,0-1 0,0 0 1,1 0-1,-1 0 0,0 0 1,0 1-1,1-1 0,-1 0 1,1 0-1,-1 0 1,1 1-1,-1-1 0,1 0 1,-1 1-1,1-1 0,0 1 1,-1-1-1,1 0 0,0 1 1,-1-1-1,1 1 0,0 0 1,0-1-1,-1 1 0,1 0 1,0-1-1,0 1 0,0 0 1,0 0-1,0 0 1,-1 0-1,1 0 0,0 0 1,0 0-1,0 0 0,1 0 1,42 1-1917,-42 0 1742,37 4-2233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196 325 13003,'60'39'5473,"-62"-44"-3041,-1-4-847,0-6-841,-2-1-144,-1-14-440,1 0-520,-5-9-1472,-5-5-1897</inkml:trace>
  <inkml:trace contextRef="#ctx0" brushRef="#br0" timeOffset="1">1 0 15579,'19'7'6450,"14"1"-3882,9 3-1351,5-1-217,4-4-640,-6-2-400,-9-3-712,-4-1-513,-12 0-1487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14099,'5'-3'9383,"-4"-4"-8873,14-49-36,25-59 0,6-20 494,-36 112-347,-9 22-599,-1 1-1,0 0 1,0 0 0,0 0-1,1-1 1,-1 1 0,0 0-1,0 0 1,1 0 0,-1 0-1,0 0 1,0 0 0,1 0 0,-1 0-1,0-1 1,1 1 0,-1 0-1,0 0 1,0 0 0,1 0-1,-1 0 1,0 0 0,0 0-1,1 1 1,-1-1 0,0 0 0,1 0-1,-1 0 1,0 0 0,0 0-1,1 0 1,-1 0 0,0 1-1,0-1 1,0 0 0,1 0-1,-1 0 1,0 1 0,0-1-1,4 5 92,-1 0-1,0 0 0,-1 0 0,1 0 1,2 10-1,3 8-49,2-1-1,0 0 1,26 39-1,-27-49-443,1 0-1,0-1 1,0 1-1,1-2 1,1 0-1,0 0 1,18 11-1,-4-6-1994,-11-7-464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882 2 14059,'14'1'5233,"24"4"-3961,7-5-832,6-3-936,-2 1-472,-7-1-1096</inkml:trace>
  <inkml:trace contextRef="#ctx0" brushRef="#br0" timeOffset="1">1 345 17388,'10'-4'6265,"22"0"-4833,17-8-792,52 2 129,12 1 143,53-14-144,8 2-216,11-2-360,-1 3-192,-28 20-704,-18 2-408,-50 18-1161,-34-6-1143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0 345 13435,'10'-2'5729,"3"-1"-2616,6-13-1953,17-9-216,0-17-184,9-8-256,9-10-255,1-1-241,-6 13-1081,-7 10-751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11707,'13'5'5081,"5"4"-2369,0 4-1624,2 4-95,-12-3-185,-2-4-160,-9-5-216,-10-2-8,-5-6-160,-6 1 16,3 1-64,6-3-104,10 6-144,7 6-64,11 13-760,10 10-632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62 12867,'0'0'7009,"5"8"-5136,0 7-41,10 38-224,-35-43-439,-4-5-201,3-8-368,1-7-160,15-18-112,8-7-88,19-1-224,5 7 40,9 17-224,-4 14-392,-10 19-1472,-6 8-1025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103 286 11739,'-11'20'3048,"11"-20"-2997,0 1 1,0-1 0,0 0 0,0 1 0,0-1-1,0 0 1,0 1 0,0-1 0,0 0-1,0 1 1,1-1 0,-1 0 0,0 0 0,0 1-1,0-1 1,1 0 0,-1 0 0,0 1-1,0-1 1,1 0 0,-1 0 0,0 0 0,1 1-1,-1-1 1,0 0 0,0 0 0,1 0-1,-1 0 1,0 0 0,1 0 0,-1 0-1,0 1 1,1-1 0,0 0 0,6 0 249,0-1 0,0 1 1,0-1-1,12-3 0,-11 2-103,-1 1 0,0-1 0,1-1 0,-1 1 0,0-1 0,0 0 0,-1-1 0,13-8 0,-18 11-153,0 1 1,-1-1-1,1 0 0,0 0 1,-1 1-1,1-1 0,-1 0 1,0 0-1,1 0 0,-1 0 1,1 1-1,-1-1 0,0 0 1,0 0-1,0 0 0,1 0 1,-1 0-1,0 0 1,0 0-1,0 0 0,0 0 1,-1 0-1,1 0 0,0 1 1,0-1-1,0 0 0,-1 0 1,1 0-1,-1 0 0,1 0 1,0 1-1,-1-1 0,0 0 1,1 0-1,-1 0 0,1 1 1,-1-1-1,0 0 0,0 0 1,-35-29 1335,29 25-1178,-61-42 1584,39 29-493,-35-29 1,63 46-1229,-1 0 0,1-1 0,0 1 0,-1 0 1,1 0-1,0-1 0,0 1 0,0-1 0,0 1 0,0-1 1,0 0-1,1 1 0,-1-1 0,0 0 0,1 0 1,-1 1-1,1-1 0,0 0 0,0 0 0,-1 0 1,1 1-1,1-4 0,-1 2-60,1 1 0,0-1 0,0 1 0,0-1 1,1 1-1,-1 0 0,1 0 0,-1 0 0,1 0 0,0 0 0,-1 0 0,1 0 1,0 0-1,0 0 0,4-1 0,-3 0-286,1 1 0,0 0-1,0 0 1,0 0 0,0 0 0,0 1 0,0 0-1,0-1 1,0 1 0,7 0 0,15 1-2706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8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14571,'52'-38'5697,"-37"63"-3832,1 6-777,-4 0-600,1-2-120,-5-6-496,-2-6-520,2-5-1088,2 1-761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5.8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43 304 10258,'-34'37'3978,"34"-37"-3897,0 1-1,0-1 1,-1 0 0,1 0-1,0 0 1,0 0-1,0 1 1,-1-1-1,1 0 1,0 0-1,0 0 1,0 1 0,0-1-1,0 0 1,-1 0-1,1 1 1,0-1-1,0 0 1,0 0-1,0 1 1,0-1 0,0 0-1,0 0 1,0 1-1,0-1 1,0 0-1,0 0 1,0 1-1,0-1 1,0 0 0,0 0-1,0 1 1,0-1-1,1 0 1,-1 0-1,0 1 1,0-1-1,0 0 1,0 0 0,0 1-1,1-1 1,-1 0-1,0 0 1,0 0-1,0 0 1,1 1-1,-1-1 1,0 0 0,0 0-1,1 0 1,-1 0-1,0 0 1,1 1 24,-1-1 0,0 0 0,0 0 0,0 0 0,1 0 0,-1 0 0,0 0-1,0 0 1,0 0 0,0 0 0,1 0 0,-1 0 0,0 0 0,0 0 0,0 0 0,1 0 0,-1 0 0,0 0 0,0 0 0,0-1 0,0 1 0,1 0 0,-1 0 0,0 0 0,0 0 0,0 0 0,0 0 0,0 0 0,1 0-1,-1-1 1,0 1 0,0 0 0,0 0 0,0 0 0,0 0 0,0-1 0,0 1 0,0 0 0,0 0 0,0 0 0,1 0 0,-1-1 0,0 1 0,0 0 0,0 0 0,0 0 0,0-1 0,0 1 0,0 0 0,0 0 0,0 0 0,-1 0-1,1-1 1,0 1 0,0 0 0,0 0 0,0-1 0,-4-11 245,1-1-1,0 1 0,1-1 0,0 0 1,1 0-1,0 0 0,1 0 0,3-23 1,-1 24-239,-1 0 0,2-1 1,0 1-1,0 0 0,1 1 0,0-1 1,1 1-1,1 0 0,0 0 1,11-15-1,-14 21-108,1 0-1,0 0 1,0 0-1,0 1 1,1 0 0,-1 0-1,1 0 1,0 0-1,1 1 1,-1 0 0,0 0-1,1 0 1,0 1-1,-1 0 1,1 0 0,0 0-1,0 1 1,0 0-1,0 0 1,1 0 0,8 1-1,-13 0-18,-1 0 0,0 0 0,1 0 0,-1 0 0,0 1 0,1-1 0,-1 0 0,0 1 0,1-1 0,-1 1 0,0-1 0,0 1 0,0 0 0,1 0 0,-1-1 0,0 1 0,0 0 0,0 0 0,0 0 0,0 0 0,0 0 0,-1 0 0,1 1 0,0-1 0,-1 0 0,1 0 0,0 0 0,-1 1 0,1-1 0,-1 0 0,0 1 0,1-1 0,-1 0 0,0 1 0,0-1 0,0 1 0,0-1 0,0 0 0,0 1 0,-1-1 0,1 0-1,0 1 1,-1 1 0,-1 4-37,0 0 0,0 0 0,-1-1 0,0 1 0,0-1 0,-1 1 0,-4 6 0,-1-2 133,0 0 0,0-1 0,-1 0 0,-1 0 0,1-1 0,-1-1 0,-1 0 0,0 0 0,0-1 0,-15 6 0,27-13-71,-1 0-1,1 0 1,0 0 0,0 1 0,0-1-1,0 0 1,0 0 0,0 0 0,-1 0 0,1 0-1,0 0 1,0 0 0,0 0 0,0 0-1,0 0 1,0 0 0,0 1 0,0-1-1,-1 0 1,1 0 0,0 0 0,0 0 0,0 0-1,0 0 1,0 1 0,0-1 0,0 0-1,0 0 1,0 0 0,0 0 0,0 0-1,0 0 1,0 1 0,0-1 0,0 0 0,0 0-1,0 0 1,0 0 0,0 0 0,0 1-1,0-1 1,0 0 0,0 0 0,0 0-1,0 0 1,0 0 0,1 0 0,-1 1 0,0-1-1,0 0 1,0 0 0,0 0 0,0 0-1,0 0 1,0 0 0,0 0 0,1 0-1,12 8 137,22 5-141,-33-13 16,17 6-148,2-2 0,-1 0 0,0-1 0,25 0 1,40-2-3363,-60-1 1441,10 0-1703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14843,'5'3'6089,"1"3"-3736,6 11-1185,5 1-288,-4 6-560,4 4-584,-14-7-1520,2 0-712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0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62 124 12187,'-62'0'4609,"76"-31"-3441,0-2-416,6 9-320,-1 0-184,1 15-360,1 6-464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14139,'0'81'5489,"8"-99"-3744,3 0-657,12-10-408,1 1-200,9 4-320,-2 2-328,-2 10-1160,2 2-953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13467,'37'-52'5121,"-40"85"-3537,3 1-511,7 2-305,9 0-160,7-12-360,6-6-72,7-12-200,-2-6-144,1-8-680,-2-3-305,-5-2-719,-7 1-729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10906,'48'-3'10226,"1"-2"-6835,-26 2-4004,1 1-1,0 1 0,39 2 1,-63-1 557,1 0 1,-1 0 0,1 0-1,-1 0 1,1 0 0,-1 1-1,1-1 1,-1 0 0,1 0-1,-1 0 1,1 0-1,-1 0 1,0 1 0,1-1-1,-1 0 1,1 0 0,-1 1-1,1-1 1,-1 0 0,0 1-1,1-1 1,-1 0 0,0 1-1,1-1 1,-1 1 0,0-1-1,0 1 1,1-1-1,-1 0 1,0 1 0,0-1-1,0 1 1,0-1 0,1 1-1,-1-1 1,0 1 0,0-1-1,0 1 1,0-1 0,0 1-1,0-1 1,0 1-1,-1-1 1,1 1 0,0-1-1,0 1 1,0 0 0,-13 21-1175,12-21 1187,-19 23-173,-1 0 0,-2-1 0,-31 25 1,48-43 430,4-4-129,1 0 1,0 0-1,0 0 0,0 0 1,-1 0-1,1 0 1,0 0-1,0 0 1,0 0-1,1 0 1,-1 1-1,0-1 1,0 0-1,1 1 0,-1-1 1,1 0-1,-1 3 1,1-4-31,0 1 0,1 0 0,-1-1 0,1 1 0,-1-1 0,0 1 0,1-1 0,-1 0 0,1 1 0,0-1 0,-1 1 0,1-1 0,-1 0 0,1 1 0,-1-1 0,1 0 0,0 0 0,-1 0 0,1 1 0,0-1 0,-1 0 0,1 0 0,0 0 0,-1 0 0,1 0 1,0 0-1,-1 0 0,2-1 0,23 1 150,50-12-1445,-32 2-724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16067,'5'15'6154,"11"19"-4314,-1 2-832,14-5-504,-1-4-424,9-11-1448,9-11-752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74 174 14691,'-25'-94'5881,"34"106"-3656,7 7-921,13 7-608,8 10-192,9-2-376,-1-6-168,-4-6-512,-5-10-368,-15-12-720,-3-2-281,-13-6-791</inkml:trace>
  <inkml:trace contextRef="#ctx0" brushRef="#br0" timeOffset="1">4 301 14067,'-3'0'6097,"3"-5"-2896,3-4-1465,-3 7-743,34-21-233,75-74-360,-41 37-128,-8 11-656,-6 10-368,-28 23-1129,-8 17-631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38 241 13691,'-8'4'781,"5"-2"-338,0-1 0,0 1-1,0-1 1,0 1 0,0 0-1,1 0 1,-1 1 0,-2 2 0,4-5-390,1 0 0,0 1 1,0-1-1,0 0 0,0 1 1,0-1-1,0 0 1,0 1-1,0-1 0,0 0 1,0 1-1,0-1 0,0 0 1,0 1-1,0-1 0,0 0 1,0 1-1,0-1 1,0 0-1,0 0 0,0 1 1,0-1-1,0 0 0,1 1 1,-1-1-1,0 0 1,0 0-1,0 1 0,1-1 1,-1 0-1,1 1 0,19 9 1294,-3-4-939,0-2 0,0 0 0,1-1 0,20 1 0,-29-3-309,1-1 0,0 0 0,0-1-1,-1 0 1,1 0 0,-1-1-1,1 0 1,-1-1 0,11-4 0,-18 6-89,0 1 1,0-1 0,0 0 0,0 0 0,0 0-1,0 0 1,-1-1 0,1 1 0,-1 0-1,1-1 1,-1 1 0,1-1 0,-1 0 0,0 1-1,0-1 1,0 0 0,0 0 0,0 0 0,0 1-1,0-1 1,0 0 0,-1 0 0,1 0 0,-1-1-1,0 1 1,1 0 0,-1 0 0,0 0-1,0 0 1,0 0 0,-1 0 0,1 0 0,0 0-1,-1 0 1,0 0 0,1 0 0,-3-4 0,0-1 18,-1 1 0,0-1-1,0 1 1,-1 0 0,0 0 0,0 1 0,0-1 0,-11-8 0,-2 2 26,0 1 0,-1 0 0,-29-11 0,26 12 65,1 0-1,-30-20 1,50 29-111,0 1 0,0-1 0,0 0 0,0 0 0,1 1 0,-1-1 0,0 0 0,0 0 0,0 0 0,1 0 0,-1 0 0,0 0 0,1 0 0,-1 0 0,0-2-1,1 2-5,0 0 0,0 1 1,0-1-1,0 1 0,0-1 0,0 0 0,1 1 0,-1-1 0,0 1 0,0-1 0,0 1 0,1-1 0,-1 1 0,0-1 0,1 1 0,-1-1 0,0 1 0,1-1 0,-1 1 0,0 0 0,1-1 0,-1 1 0,2-1 0,2-1-50,1-1 0,-1 1 0,1 0 0,0 1 0,0-1 0,9-1 0,4 0-560,0 0 0,0 1 0,0 1 0,34 3 0,14 11-2421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177 441 14459,'0'-10'5825,"0"-11"-3456,-3-13-777,-2-20-552,-4-3-207,-3-8-425,-1 3-312,-1 12-776,2 8-321,-1 17-919,-3 14-425,0 11-831</inkml:trace>
  <inkml:trace contextRef="#ctx0" brushRef="#br0" timeOffset="1">36 13 10346,'-36'12'8306,"52"-14"-6266,7-4-319,15-1-713,4 1-192,13 2-736,-1 4-664,-7 0-1304,-5 7-1145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73 272 13755,'-9'-20'5721,"-10"-3"-2597,-5-9-1135,21 26-1725,0 1 0,1-1 0,-1 1-1,1-1 1,0 0 0,1 0 0,-1 0 0,1 0-1,0 0 1,1-9 0,0 10-158,1 1-1,-1 0 1,1 0 0,0-1 0,1 1-1,-1 0 1,1 0 0,0 0-1,0 0 1,0 1 0,0-1-1,1 1 1,-1-1 0,1 1 0,6-6-1,-2 2-51,0 1 0,1 0 0,0 0 0,0 1 0,0 0 0,0 1 0,11-5 0,-16 8-104,0 0 0,0 0-1,0 0 1,1 0 0,-1 0 0,0 1 0,1-1 0,-1 1 0,0 0 0,1 0 0,-1 0 0,1 0 0,-1 1 0,0 0 0,1-1 0,-1 1 0,0 0 0,0 1 0,0-1 0,0 0 0,0 1 0,5 3 0,-6-4-35,-1 0-1,0 1 0,1-1 0,-1 0 0,0 1 0,0-1 0,0 1 1,0-1-1,0 1 0,0 0 0,-1-1 0,1 1 0,0 0 1,-1-1-1,1 1 0,-1 0 0,0 0 0,0 0 0,1-1 0,-1 3 1,-1 0-52,1 0 0,-1-1 0,0 1 0,0-1 0,0 1 1,-1-1-1,1 1 0,-1-1 0,-2 5 0,-1 0-5,-1-1 1,0 0-1,0 0 0,0 0 0,-1-1 0,0 0 0,-8 6 0,9-9 245,0 1 1,0-1-1,0 0 0,0-1 0,-1 1 0,1-1 0,-8 1 1,32 5 786,17 1-1584,-8-1-282,-1 1 1,30 14 0,-26-10 150,33 10 0,-53-20 889,1 0 0,0-1 0,0-1 0,0 0 0,1 0 0,21-2 0,-31 1 35,0 0-1,0-1 0,0 1 1,0-1-1,-1 1 0,1-1 1,0 1-1,0-1 0,0 0 1,-1 0-1,1 0 0,-1 0 1,1 0-1,0-1 0,-1 1 1,0 0-1,1-1 0,-1 1 1,0-1-1,2-2 0,-1 1 92,-1 0-1,0-1 1,0 1-1,0-1 1,0 1-1,0-1 1,-1 1-1,1-1 1,-1 1-1,0-6 1,-2-6 333,0 0 1,-1 1-1,0-1 1,-6-15-1,3 10-81,5 14-337,0-1-1,-1 1 0,0 0 0,0 0 0,-1 0 1,0 0-1,0 0 0,-7-10 0,15 39-2755,6 5-211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7.3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84 323 11314,'-61'30'5114,"60"-29"-4971,1-1 1,-1 0 0,1 1 0,-1-1 0,1 0 0,-1 0 0,1 0 0,-1 0-1,1 0 1,-1 0 0,1 1 0,-1-1 0,1 0 0,-1 0 0,1-1 0,-1 1 0,0 0-1,1 0 1,-1 0 0,1 0 0,-1 0 0,1-1 0,-1 1 0,1 0 0,-1 0-1,1-1 1,-1 0 0,-3-16 862,4 15-507,-2-15 233,1 0 1,1 1 0,0-1-1,5-26 1,-2 25-548,1-1 0,0 1 1,2 0-1,0 0 0,1 1 0,17-31 0,-20 42-177,0 0-1,1 0 0,-1 1 1,1-1-1,1 1 0,-1 0 1,1 0-1,10-6 0,-14 10-17,0-1-1,1 1 1,0 0-1,-1-1 1,1 1-1,0 0 0,0 1 1,-1-1-1,1 0 1,0 1-1,0 0 0,0-1 1,0 1-1,0 0 1,0 1-1,0-1 0,0 0 1,-1 1-1,1 0 1,0-1-1,0 1 0,0 0 1,-1 1-1,1-1 1,2 2-1,-3-2-16,0 0-1,-1 0 1,1 1-1,0-1 1,-1 0-1,1 1 1,-1-1 0,1 1-1,-1 0 1,0-1-1,0 1 1,0 0-1,0 0 1,0 0-1,0 0 1,0 0 0,0 0-1,-1 0 1,1 0-1,-1 0 1,1 4-1,-2-3-2,1 1-1,-1-1 0,0 0 0,1 0 0,-1 1 0,-1-1 0,1 0 0,0 0 0,-1 0 1,0 0-1,1 0 0,-4 3 0,-4 4-9,0 0 0,0-1 0,0 0 0,-1-1 0,-20 13-1,17-14 240,0 0 0,0-1 0,-1 0 0,-20 6 0,34-12-187,0 0 1,0 0-1,0-1 0,0 1 0,0 0 0,0 0 0,0 0 0,0 0 0,0 0 0,0 0 1,0 0-1,0 0 0,0 0 0,0 0 0,0 0 0,-1 0 0,1 0 0,0 0 1,0 0-1,0 0 0,0 0 0,0 0 0,0 0 0,0 0 0,0 0 0,0 0 0,0-1 1,0 1-1,0 0 0,0 0 0,0 0 0,-1 0 0,13-2 7,2 4-202,1 0-1,-1 2 1,0-1-1,22 10 1,-23-8-239,1 0 0,-1-1 0,1 0 0,0-2 0,17 3 0,-27-5 343,1-1-1,-1 1 0,1 0 1,-1-1-1,1 0 1,-1 0-1,1 0 0,-1-1 1,0 0-1,0 1 0,0-1 1,0-1-1,0 1 0,0-1 1,-1 1-1,1-1 1,-1 0-1,1 0 0,-1-1 1,4-5-1,5-5 210,-2-1 1,0 0-1,16-32 0,-25 42 618,-4 7-170,-4 9-18,5-4-510,0-1 1,1 1-1,0 0 0,0-1 1,0 1-1,1 0 0,0 0 0,0 0 1,0-1-1,1 1 0,0 0 1,1 0-1,0-1 0,0 1 0,0-1 1,0 0-1,1 1 0,0-1 1,5 6-1,-5-8-47,0 0-1,1 0 1,-1 0 0,1 0-1,0 0 1,0-1 0,1 0 0,-1 0-1,0 0 1,1 0 0,0-1-1,0 1 1,0-1 0,0-1 0,0 1-1,0-1 1,0 0 0,1 0-1,-1 0 1,0-1 0,1 0 0,-1 0-1,0 0 1,9-2 0,-10 2 4,-1 0 1,1-1-1,0 0 0,-1 0 1,0 0-1,1 0 1,-1 0-1,0-1 0,1 1 1,-1-1-1,0 0 1,0 0-1,-1 0 0,1 0 1,0-1-1,-1 1 1,1-1-1,-1 1 0,0-1 1,1 0-1,-2 0 1,1 0-1,0 0 0,0-1 1,-1 1-1,0 0 0,0-1 1,0 1-1,0 0 1,0-1-1,-1 1 0,1-1 1,-1 0-1,0-5 1,-1 0-209,0 0 0,-1 0 0,0 0 0,0 1 0,-1-1 0,0 1 1,0-1-1,-1 1 0,0 0 0,0 1 0,-1-1 0,-10-12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14563,'33'69'5080,"-30"-86"-612,-1-24-3049,-1 17-567,5-30 447,-6 50-1206,1 0 0,0 1 0,0-1 0,0 0 0,1 1 0,-1-1 0,1 1 0,0-1 0,0 1 0,0 0 0,3-4 0,-3 6-81,-1 0 0,0 1 0,0-1 0,1 0-1,-1 1 1,0-1 0,1 1 0,-1-1 0,1 1 0,-1 0 0,0 0 0,1 0 0,-1 0 0,1 0 0,-1 0 0,1 0 0,-1 0 0,1 0 0,-1 1-1,0-1 1,1 0 0,-1 1 0,0 0 0,1-1 0,-1 1 0,0 0 0,0-1 0,1 1 0,1 2 0,35 30-83,-36-31 68,17 21-93,-8-10-27,0-1 0,17 16-1,-26-26 106,0 0 0,1 0 0,-1 0 0,0 0-1,1-1 1,-1 0 0,1 1 0,-1-1 0,1 0 0,0 0 0,0 0-1,-1-1 1,1 1 0,0 0 0,0-1 0,0 0 0,0 0 0,-1 0-1,1 0 1,4-1 0,-5 1 18,-1-1-1,0 1 1,1-1-1,-1 0 1,0 1-1,1-1 1,-1 0-1,0 0 1,0 0-1,0 0 1,0 0-1,0 0 1,0 0-1,0-1 1,0 1 0,0 0-1,0 0 1,-1-1-1,1 1 1,-1 0-1,1-1 1,-1 1-1,1-1 1,-1 1-1,0-1 1,1 1-1,-1-3 1,0-3 52,0-1 0,-1 1 1,1-1-1,-3-9 0,1 7 40,-2-30 250,5 33-273,-1-1 0,-1 1 0,0-1 0,0 1 0,0 0 0,-1-1 0,0 1-1,0 0 1,-1 0 0,-6-11 0,40 27-3273,-6-4 487,2-5-656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11955,'-46'18'6864,"-20"19"-4810,52-29-1276,-2 2-399,1 1 1,0 0-1,1 1 0,1 0 0,0 1 0,0 1 1,1 0-1,-11 17 0,22-29-357,0-1 1,0 0-1,0 1 1,0-1-1,0 0 1,1 1-1,-1-1 1,0 1-1,1-1 1,-1 1-1,1-1 0,-1 1 1,1 0-1,0-1 1,0 1-1,0 0 1,0-1-1,0 1 1,0-1-1,1 4 0,0-4-23,0 0-1,0 0 1,0 0-1,0-1 1,0 1-1,0 0 0,1 0 1,-1-1-1,0 1 1,0 0-1,1-1 0,-1 0 1,0 1-1,1-1 1,-1 0-1,1 1 1,-1-1-1,0 0 0,1 0 1,-1 0-1,1 0 1,-1-1-1,3 1 0,4-1-49,0-1-1,0 1 0,0-1 0,0-1 0,0 1 0,0-1 0,-1-1 0,1 1 1,10-9-1,4-3-284,31-30 0,-41 34 286,-11 18 59,-1 0 0,-1-1 1,1 1-1,-1 0 0,-3 9 0,-3 30-757,6 4-595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10674,'3'-5'9322,"2"5"-6657,-6 0-1785,-1 6-224,-5 33-208,-7 54-360,9-43-344,0-17-968,7-9-776</inkml:trace>
  <inkml:trace contextRef="#ctx0" brushRef="#br0" timeOffset="1">68 157 13491,'93'-114'6001,"-93"124"-2952,-2 9-1049,-1 19-1248,-7-1-552,1 2-1120,2-3-528,2-20-1617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49 102 14419,'-49'-39'5809,"49"43"-3328,8-3-1921,5 4-224,10-6-400,6 1-432,2-2-1016,10 0-489,-4 1-1063,-1-3-1513</inkml:trace>
  <inkml:trace contextRef="#ctx0" brushRef="#br0" timeOffset="1">273 46 10202,'80'-43'4201,"-74"40"-2216,3 5-105,-8 16-16,2 1-191,1 14-625,-3 4-424,12-5-504,5-2-112,16-21-24,12-7-48,4-15-64,-6-8-24,-15 1-304,-3 1-200,-14 3-713,1 6-415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 14435,'13'0'5585,"8"0"-3912,10-2-1193,-1-5-248,-3 4-1160,-4-2-601,-13 9-1479,-10 2-2410</inkml:trace>
  <inkml:trace contextRef="#ctx0" brushRef="#br0" timeOffset="1">1 210 12707,'8'-2'5185,"21"-7"-3313,4-11-744,12-4-1264,4 1-776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0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35 392 12363,'-15'21'1471,"-1"-2"2622,15-21-3877,0 0-1,1 0 1,-1-1 0,1 1-1,0 0 1,0-1-1,0 1 1,0 0 0,0 0-1,0-1 1,1 1 0,-1 0-1,2-3 1,27-359 4712,-28 376-4691,1-1 1,1 0 0,5 19 0,-1-9-155,-6-15-76,6 18 17,0 0 0,1-1 0,18 35 0,-22-52-35,-1 0 0,1 0 0,0-1 0,1 1 0,-1-1 0,1 0 0,10 8 0,-12-11-7,0 0 0,1-1 0,-1 1 0,0 0 1,1-1-1,-1 0 0,1 0 0,0 0 0,-1 0 1,1 0-1,0-1 0,-1 0 0,1 1 0,0-1 0,5-1 1,-3-1-3,-1 1 0,1-1 0,-1 0 0,0 0 0,1-1 1,-1 0-1,-1 0 0,1 0 0,0 0 0,-1-1 0,1 1 1,-1-1-1,0-1 0,0 1 0,-1 0 0,6-10 0,7-10 0,-2-1-1,13-30 0,-11 19 6,45-70 8,-49 94 40,-12 12-32,1 0 0,-1 0 1,0 0-1,0 0 0,0 0 1,1 0-1,-1 0 0,0 0 0,0 0 1,1 0-1,-1 0 0,0 0 0,0 0 1,0 1-1,1-1 0,-1 0 0,0 0 1,0 0-1,0 0 0,1 0 0,-1 1 1,0-1-1,0 0 0,0 0 1,0 0-1,0 1 0,0-1 0,1 0 1,-1 0-1,0 0 0,0 1 0,0-1 1,0 0-1,0 0 0,0 1 0,0-1 1,2 33 92,-2-24-74,10 167 300,-2-52-903,-8-123 548,5 32-1422,-5-33 1367,0 1-1,1 0 1,-1-1-1,0 1 1,1 0-1,-1-1 1,0 1-1,1-1 1,-1 1-1,1-1 1,-1 1-1,1-1 1,-1 1-1,1-1 1,0 1-1,-1-1 1,1 0 0,-1 1-1,1-1 1,0 0-1,-1 1 1,1-1-1,0 0 1,0 0-1,-1 0 1,1 0-1,0 0 1,-1 0-1,1 0 1,0 0-1,0 0 1,-1 0-1,1 0 1,0 0-1,0 0 1,13-6-1304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0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13315,'-5'23'5665,"-5"17"-3168,4 6-1225,1-2-256,7-10-536,6-3-192,10-14-264,1 0 40,5-12-64,4-5 0,-2-4-48,0-7-240,-2-2-656,-6-2-440,3-4-977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 14443,'13'0'6025,"7"0"-3904,12 3-737,7-3-320,-1 5-720,1 0-232,-10-2-720,-6 0-464,-7 0-1112,-8-6-505</inkml:trace>
  <inkml:trace contextRef="#ctx0" brushRef="#br0" timeOffset="1">0 194 12459,'4'2'5401,"5"-1"-2321,22-2-2303,12-8-225,13-4-640,11 2-528,-8 1-1817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0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31 265 13107,'-13'24'1323,"-5"6"2625,32-78-1079,15-50-1462,9-26-707,-37 122-656,-1-1 0,1 1-1,0 0 1,0 0 0,-1 1-1,1-1 1,1 0 0,-1 0 0,0 0-1,0 1 1,1-1 0,-1 0-1,1 1 1,2-3 0,-4 5-17,1-1 1,-1 0-1,1 0 0,-1 0 1,1 0-1,-1 1 1,1-1-1,-1 0 1,1 0-1,-1 1 0,1-1 1,-1 0-1,1 1 1,-1-1-1,0 1 1,1-1-1,-1 1 1,0-1-1,1 0 0,-1 1 1,0-1-1,1 1 1,-1 0-1,0-1 1,0 1-1,0-1 0,0 1 1,1-1-1,-1 1 1,0-1-1,0 2 1,3 13 323,-1 0 1,1 20-1,-2-32-366,-1 11 134,12 97 318,-12-110-439,0-1 1,0 1-1,0 0 1,0-1-1,0 1 0,0-1 1,0 1-1,0 0 1,0-1-1,0 1 0,1-1 1,-1 1-1,0-1 1,0 1-1,1-1 0,-1 1 1,0-1-1,1 1 1,-1-1-1,0 1 0,1-1 1,-1 0-1,1 1 1,-1-1-1,0 0 0,1 1 1,-1-1-1,1 0 1,-1 1-1,1-1 0,0 0 1,-1 0-1,1 0 1,-1 1-1,1-1 0,-1 0 1,1 0-1,-1 0 1,1 0-1,0 0 0,-1 0 1,1 0-1,-1 0 1,1 0-1,-1-1 0,1 1 1,0 0-1,-1 0 1,1 0-1,-1-1 0,1 1 1,-1 0-1,1-1 1,-1 1-1,1-1 0,23-23-64,-3-5 40,-1-1-1,-2 0 1,14-34-1,-1 4-128,-28 117-47,-11 109-2522,7-141 532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14043,'11'-22'5401,"-14"57"-4017,3 8-215,6-6-481,6-3-280,12-8-304,9-11-24,12-9-48,2-6 24,2-6-112,-5-4-144,-7-3-680,-8-2-441,-4 6-823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7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1 174 13091,'37'31'5449,"-47"-52"-3305,7-7-1007,0-1-249,-5-10-648,8 5-424,-2 5-880,0 4-633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12747,'10'-2'5273,"24"-3"-3001,8 5-839,7 2-449,8-2-416,-5 5-744,1 1-520,-22 1-1185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11242,'10'2'5113,"15"-2"-1512,7-2-2577,20-1-407,5-5-521,10 8-1657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30 175 12899,'-20'12'3094,"20"-12"-3026,-1 0-1,1 0 1,0 0 0,0 1 0,-1-1 0,1 0-1,0 0 1,0 0 0,-1 0 0,1 0 0,0 0 0,0 0-1,-1 0 1,1 0 0,0 0 0,0 0 0,-1 0 0,1 0-1,0-1 1,-1 1 0,1 0 0,0 0 0,0 0-1,0 0 1,-1 0 0,1 0 0,0-1 0,0 1 0,-1 0-1,1 0 1,0 0 0,0-1 0,0 1 0,0 0-1,-1-1 1,1-2 273,0 0-1,0-1 1,0 1-1,1-1 0,-1 1 1,1 0-1,-1-1 1,3-3-1,2-16 309,-5 19-530,2-6 150,-1-1 0,2 1 0,-1-1 0,1 1 0,1 0 0,0 0 0,0 0 0,1 1 0,0-1 0,8-10 0,-12 20-257,-1 0 0,0 0 0,0-1 0,1 1 0,-1 0 0,0 0-1,1 0 1,-1 0 0,0 0 0,1-1 0,-1 1 0,0 0-1,1 0 1,-1 0 0,0 0 0,0 0 0,1 0 0,-1 0 0,0 0-1,1 0 1,-1 0 0,0 0 0,1 1 0,-1-1 0,0 0 0,1 0-1,-1 0 1,0 0 0,1 0 0,-1 1 0,0-1 0,0 0-1,1 0 1,-1 0 0,0 1 0,0-1 0,0 0 0,1 0 0,-1 1-1,0-1 1,0 1 0,9 12 164,-9-12-135,26 52 490,13 26-252,-34-71-285,0-1 1,0 0-1,0 0 1,1 0-1,0-1 1,0 0-1,11 9 1,-16-15 8,-1 1 1,1 0 0,0-1 0,0 0-1,0 1 1,0-1 0,0 1-1,0-1 1,0 0 0,0 0-1,0 1 1,0-1 0,0 0 0,0 0-1,0 0 1,0 0 0,0 0-1,0-1 1,0 1 0,0 0-1,0 0 1,0-1 0,0 1 0,0 0-1,0-1 1,0 1 0,0-1-1,0 0 1,0 1 0,-1-1-1,1 1 1,0-1 0,0 0 0,-1 0-1,1 0 1,0 1 0,-1-1-1,1 0 1,-1 0 0,1 0 0,-1 0-1,0 0 1,1 0 0,-1 0-1,0 0 1,1-1 0,2-7 112,-1 1 1,1 0-1,1-17 1,-1-5 470,0-1 0,-4-42 1,1 73-610,0-1 1,1 0 0,-1 1-1,0-1 1,0 1 0,0-1-1,1 0 1,-1 1 0,0-1-1,1 1 1,-1-1 0,0 0 0,1 1-1,-1-1 1,1 1 0,-1 0-1,1-1 1,-1 1 0,1-1-1,-1 1 1,1 0 0,0-1-1,-1 1 1,1 0 0,-1-1-1,1 1 1,0 0 0,-1 0 0,1 0-1,0 0 1,-1 0 0,1 0-1,0 0 1,-1 0 0,1 0-1,0 0 1,-1 0 0,1 0-1,0 0 1,-1 0 0,1 0-1,0 1 1,35 7-2673,-35-7 2529,31 11-2930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114 344 14339,'88'57'5841,"-93"-80"-3752,5-3-673,6-10-728,-1-3-312,4 0-904,0 3-520,-9 2-1064,0 3 311</inkml:trace>
  <inkml:trace contextRef="#ctx0" brushRef="#br0" timeOffset="1">20 40 15427,'-20'-39'6002,"95"47"-4466,-3 2-208,-1 0-680,-11 1-360,-19-3-808,4 3-568,-2 6-1128,-1-3-825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153 102 10338,'3'0'3778,"17"0"-2460,1 1-1,0 1 0,-1 1 0,32 8 1,-44-9-1065,0 0-1,-1 1 1,1 0 0,-1 1 0,0 0 0,0 0 0,0 0 0,0 1 0,-1 0 0,1 0 0,-2 1 0,1 0 0,0 0 0,7 11 0,-12-16-194,0 0-1,0 1 0,-1-1 1,1 1-1,0-1 0,-1 1 0,1-1 1,-1 1-1,1-1 0,-1 1 1,0-1-1,0 1 0,0 0 1,0-1-1,0 1 0,0-1 1,0 1-1,0 0 0,0-1 1,-1 1-1,1-1 0,-2 4 1,0-3 30,1 1 1,-1-1-1,0 0 0,0 0 1,0 0-1,0 0 1,0 0-1,-1 0 1,1 0-1,-1-1 1,-4 3-1,-4 1 155,-1 0 0,1-1 0,-1-1 0,0 0 0,-16 2-1,15-3-79,0-1-1,0-1 0,0 0 1,0 0-1,0-1 0,0-1 1,0 0-1,0-1 0,0-1 1,1 0-1,-20-9 0,25 9-112,-1 0 0,1-1-1,-1 0 1,1 0-1,1-1 1,-1 0 0,1 0-1,0 0 1,0-1 0,1 0-1,0 0 1,0 0 0,1-1-1,0 0 1,0 0-1,1 0 1,0 0 0,-3-10-1,5 13-49,0 0 0,-1 0-1,2 0 1,-1-1-1,1 1 1,-1 0 0,1 0-1,1-1 1,-1 1 0,1 0-1,0 0 1,0 0-1,1 0 1,-1 0 0,1 0-1,3-5 1,-3 7-25,0 0 1,0 1-1,1-1 1,-1 1-1,1 0 0,0 0 1,0 0-1,-1 0 0,1 0 1,0 0-1,1 1 1,-1 0-1,0-1 0,0 1 1,1 0-1,-1 1 1,0-1-1,1 1 0,-1-1 1,1 1-1,-1 0 1,1 0-1,-1 1 0,1-1 1,-1 1-1,4 0 1,5 2-243,0 0 0,-1 0 1,1 1-1,-1 1 0,1 0 1,-1 0-1,-1 1 0,1 0 1,-1 1-1,0 0 0,-1 1 1,1 0-1,-2 1 0,1 0 1,-1 0-1,0 0 0,-1 1 0,8 16 1,2 19-3377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12827,'51'0'4993,"46"2"-3281,49 11-512,53 3 41,66 5-41,48-1-112,43-9-448,2-4-64,-38-1-328,-53-2-159,-87-1-298,-61 7-231,-69-9-512,-29-1-160,-44-6-280,-16-12-249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81 15883,'-39'-75'9594,"35"73"-7689,4 1-833,-1-1-280,-1 2-984,0 0-528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1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15419,'2'-1'10635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38 174 8810,'-34'-51'4524,"34"51"-4428,0-1 1,0 1-1,-1 0 1,1-1 0,0 1-1,0 0 1,0-1 0,0 1-1,0-1 1,0 1 0,0 0-1,0-1 1,0 1 0,0 0-1,0-1 1,0 1 0,1 0-1,-1-1 1,0 1 0,0 0-1,0-1 1,0 1-1,0 0 1,1-1 0,-1 1-1,0 0 1,0 0 0,1-1-1,-1 1 1,0 0 0,0 0-1,1 0 1,-1-1 0,0 1-1,1 0 1,-1 0 0,1 0-1,15-6 1533,-7 4-1137,37-14 1158,-30 12-1424,0-1-1,0-1 1,-1 0 0,0-1-1,0-1 1,20-14 0,-25 14-26,-12 16 10,-6 17-167,1-2-29,-1 0-1,-1-1 0,-1 0 1,-16 27-1,22-44-20,-13 29 10,17-33-11,0 0 1,0 0 0,0 0-1,-1 0 1,1 0-1,0 0 1,0 0 0,1 0-1,-1 0 1,0 0-1,0 0 1,0 0 0,1 0-1,-1 0 1,0 0-1,1 0 1,-1-1 0,1 1-1,-1 0 1,1 0 0,0 0-1,-1 0 1,1-1-1,0 1 1,0 0 0,-1-1-1,1 1 1,0 0-1,0-1 1,0 1 0,0-1-1,1 1 1,-2-1 0,1 1 1,0-1-1,-1 0 0,1 0 1,-1 0-1,1 0 0,0 0 0,-1 0 1,1 0-1,-1 0 0,1 0 1,0 0-1,-1 0 0,1 0 1,-1 0-1,1 0 0,0 0 1,-1-1-1,1 1 0,-1 0 1,1 0-1,-1-1 0,1 1 1,-1 0-1,1-1 0,-1 1 1,1-1-1,-1 1 0,1-1 1,-1 1-1,1-1 0,10-18-46,-10 17 41,2-5 11,-1 0 0,1 0-1,-1 0 1,-1 0 0,1-1 0,-1 1 0,-1 0-1,0-14 1,-9-61 134,4 52-35,-3-3 263,7 32-288,1 0 0,-1 1-1,0-1 1,1 0-1,-1 0 1,0 1 0,0-1-1,1 0 1,-1 1-1,0-1 1,0 0 0,0 1-1,0-1 1,0 1-1,0 0 1,0-1 0,0 1-1,0 0 1,0 0 0,0-1-1,0 1 1,0 0-1,0 0 1,-1 0 0,1 0-79,2 3-2,0 0 1,0-1-1,0 1 0,0-1 0,1 1 1,-1-1-1,1 1 0,-1-1 0,1 0 0,0 0 1,0 0-1,2 2 0,117 113-22,-63-63 9,-57-54 27,-1 1 0,1-1 0,-1 0 0,1 0 0,-1 0 0,1 1 0,-1-1 0,0 0-1,1 1 1,-1-1 0,0 0 0,1 1 0,-1-1 0,0 1 0,0-1 0,1 0 0,-1 1 0,0-1 0,0 1 0,1-1-1,-1 1 1,0-1 0,0 1 0,0-1 0,0 1 0,0-1 0,0 1 0,0-1 0,0 1 0,0-1 0,0 1 0,0-1-1,0 1 1,0-1 0,0 1 0,-1-1 0,1 0 0,0 1 0,-2 0 22,1 0 1,-1-1-1,1 1 1,-1-1-1,1 1 1,-1-1-1,1 0 0,-1 0 1,1 0-1,-1 0 1,1 0-1,-3 0 1,-51-9 632,27 0-401,1-2 1,0-1 0,-36-21-1,32 15-525,-53-20 0,74 32-1273,10 3-818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1 716 12123,'0'-3'5489,"0"-9"-2032,0-17-617,1-33-671,6-17-449,1-37-1064,-2-12-344,-1 11-728,-2 19-312,-4 48-864,4 29-617,5 29-704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8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95 14251,'7'-73'5953,"37"58"-3840,9 9-609,-1 6-112,-13 6-759,-1 6-193,-24 9-168,-7 0-72,-19 6 120,-17-2 24,-21-4-128,-4-3-8,5-8-96,10-1-120,20-12-808,14-3-729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56 12491,'-80'-33'5361,"104"18"-2441,11 7-1127,26 8-569,4 8-184,0 14-440,2 5-175,-23 6-185,-7 1-96,-20 2-32,-19 1 80,-27-6 32,-12 8 96,-21-15-56,-3-9-104,3-10-432,14-4-512,27 1-1473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2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12539,'16'5'5737,"15"0"-2768,13-4-1425,6 3-288,2-4-808,0 1-208,-8-1-712,-6 0-432,-9 2-1128,-8-2-649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15675,'4'0'5970,"10"0"-4282,6 0-400,24 8-328,5 0-279,9 0-377,5-1-136,-2-6-368,-6-1-400,-8-11-1193,-3 0-655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2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38 279 8330,'-38'45'17700,"38"-48"-15740,0-41-536,7-63-880,-5 40-352,2 17-872,5 12-440,7 24-1096,8 14-561,4 11-568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10754,'1'16'8222,"0"-1"-3302,0 14-2065,-1-23-2926,0-1 0,-1 0 1,1 0-1,-1 0 0,-1 0 1,1 0-1,-1 0 0,0 0 1,0 0-1,0-1 0,0 1 1,-1-1-1,-4 6 1,-54 61 703,65-73-659,1 0 1,0 1-1,0 0 1,-1 0-1,1 0 1,0 0-1,0 1 1,0 0-1,0 0 1,0 0-1,0 1 0,0-1 1,5 3-1,1 0-131,-1 2 0,1-1 0,-1 1 0,10 7 0,22 10-370,-22-18-808,3-7-466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111 211 10202,'-11'5'1169,"-1"-1"0,0 0 0,-15 2 0,26-6-1060,0 0 1,0 0 0,1 0-1,-1 0 1,0-1-1,0 1 1,1 0-1,-1 0 1,0-1-1,1 1 1,-1 0-1,1-1 1,-1 1 0,0-1-1,1 1 1,-1-1-1,1 1 1,-1-1-1,1 1 1,-1-1-1,1 0 1,0 1 0,-1-1-1,1 0 1,0 1-1,-1-1 1,1 0-1,0 1 1,0-2-1,-5-25 1364,4 18-1055,-26-149 4892,27 157-5261,0 1-1,0-1 0,0 0 0,0 0 0,0 1 0,0-1 0,0 0 0,0 1 0,1-1 0,-1 0 0,0 1 0,0-1 1,0 0-1,1 1 0,-1-1 0,0 0 0,1 1 0,-1-1 0,1 1 0,-1-1 0,1 1 0,-1-1 0,1 1 1,-1-1-1,1 1 0,-1-1 0,1 1 0,1-1 0,23-2 458,32 15-355,-54-11-94,9 3-50,0 0 1,-1 1-1,1 1 1,-1-1-1,0 2 0,0 0 1,-1 0-1,0 1 1,0 0-1,12 14 0,-17-17-20,0 1 0,-1 0-1,1 0 1,-1 0 0,0 1-1,-1 0 1,0-1 0,0 1-1,0 0 1,-1 1 0,0-1-1,0 0 1,-1 1 0,0-1-1,0 0 1,-1 1 0,0 0-1,-2 14 1,2-20 5,-1 1 1,0 0-1,0-1 1,0 0 0,0 1-1,0-1 1,0 0-1,-1 1 1,1-1-1,-1 0 1,0 0-1,1 0 1,-1 0 0,0-1-1,0 1 1,0 0-1,0-1 1,-1 1-1,1-1 1,0 0-1,-1 0 1,1 0 0,-1 0-1,1 0 1,-1-1-1,1 1 1,-1-1-1,-3 1 1,-7 0-176,0 0 0,-1-1 1,1 0-1,-15-3 0,25 3 110,-14-5-626,17 5 681,0 0-1,0 0 1,0-1 0,0 1 0,0 0-1,-1 0 1,1 0 0,0-1 0,0 1 0,0 0-1,0 0 1,0 0 0,0-1 0,0 1-1,0 0 1,0 0 0,0 0 0,1-1-1,-1 1 1,0 0 0,0 0 0,0 0-1,0-1 1,0 1 0,0 0 0,0 0 0,0 0-1,1 0 1,-1-1 0,0 1 0,0 0-1,0 0 1,0 0 0,0 0 0,1 0-1,-1 0 1,0-1 0,0 1 0,1 0-1,30-15-1001,-20 11 964,12-7-48,5-3 0,0 1 1,0 2 0,39-10 0,-64 21 109,-1-1-1,1 1 1,0 0 0,0 0 0,-1 0 0,1 0-1,0 0 1,-1 1 0,1 0 0,0-1-1,-1 1 1,1 0 0,-1 0 0,1 0 0,3 3-1,34 29 193,-36-29-177,0 1 0,1-1 1,-1 0-1,1 0 0,0 0 1,0-1-1,1 0 0,-1 0 0,1 0 1,9 3-1,-10-5-8,0-1 1,1 0-1,-1 0 0,0 0 1,0-1-1,0 0 0,1 0 0,-1 0 1,0 0-1,0-1 0,0 0 1,-1 0-1,1 0 0,0-1 1,-1 0-1,8-5 0,-5 3-386,0-1 1,0 0-1,-1-1 0,1 0 0,-1 1 1,-1-2-1,1 1 0,6-13 0,-7 8-1527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81 12627,'-20'-70'5225,"59"68"-3009,7-4-831,-9 4-481,-8 2-440,-8 2-1088,-9 4-448,-12-1-945</inkml:trace>
  <inkml:trace contextRef="#ctx0" brushRef="#br0" timeOffset="1">1 155 13483,'6'2'4841,"15"3"-4073,5-2-200,12-3-512,10 3-632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12339,'0'1'403,"1"-1"0,0 1 0,-1 0 0,1-1 0,-1 1 0,1 0 1,-1 0-1,0 0 0,1 0 0,-1-1 0,0 1 0,0 0 0,1 0 1,-1 0-1,0 0 0,0 1 0,-4 16 1873,-14 13-1385,17-29-632,-9 13 179,-2 1 0,0-2 0,-15 15 0,21-23-312,-1-1 1,0 1 0,0-1 0,0 0 0,-1-1-1,1 1 1,-1-2 0,-14 6 0,2-7 303,19-2-421,1 0 1,0-1-1,-1 1 1,1 0-1,0 0 1,0 0-1,-1 0 1,1 0 0,0 0-1,0-1 1,-1 1-1,1 0 1,0 0-1,0 0 1,0-1-1,-1 1 1,1 0-1,0 0 1,0-1 0,0 1-1,0 0 1,-1 0-1,1-1 1,0 1-1,0 0 1,0 0-1,0-1 1,0 1-1,0 0 1,0-1 0,0 1-1,0-1 1,0 0-4,1 0 1,-1 0 0,1 0 0,0 0-1,-1 0 1,1 0 0,0 0 0,-1 1-1,1-1 1,0 0 0,0 0 0,0 0-1,0 1 1,0-1 0,0 1 0,0-1-1,0 0 1,0 1 0,0 0-1,0-1 1,0 1 0,1 0 0,-1-1-1,0 1 1,1 0 0,5 0-35,0 0 1,0 1-1,-1 0 1,1 0-1,0 0 1,-1 1-1,0 0 1,1 0-1,-1 0 1,0 1-1,0 0 1,0 1-1,9 6 1,-4-4-369,-1 0 0,23 8 0,-29-13 159,-1 0 0,1 0 1,-1 0-1,1-1 0,-1 1 1,1-1-1,0 0 0,-1 0 0,1 0 1,0-1-1,-1 1 0,1-1 1,-1 0-1,5-1 0,16-11-2138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14451,'12'37'5657,"-12"-55"-4040,1-1-169,-1-15-680,0-7-512,-1-3-1304,-4-1-720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75 12531,'-5'-13'1127,"2"7"-691,1 1 1,0 0-1,1-1 1,-1 1 0,0-8-1,2 12-356,0 0-1,0 1 0,0-1 0,0 0 0,0 0 1,0 0-1,0 0 0,0 1 0,1-1 1,-1 0-1,0 0 0,1 0 0,-1 1 0,0-1 1,1 0-1,-1 1 0,1-1 0,-1 0 1,1 1-1,-1-1 0,1 1 0,0-1 0,-1 0 1,1 1-1,0 0 0,-1-1 0,1 1 1,0-1-1,0 1 0,-1 0 0,1-1 0,0 1 1,0 0-1,0 0 0,0 0 0,-1 0 1,1 0-1,0 0 0,0 0 0,1 0 1,9 0 347,1 1 1,-1 0 0,1 1-1,-1 0 1,0 1 0,0 0 0,0 1-1,-1 0 1,14 7 0,-19-8-335,0 0 0,0 0 0,-1 0 0,1 1 0,-1 0 0,1 0 0,-1 0 0,0 0 0,3 6 0,-5-8-73,0 1 0,-1 0 0,0 0-1,1 0 1,-1-1 0,0 1 0,-1 0-1,1 0 1,0 0 0,-1 1 0,0-1 0,0 0-1,0 0 1,0 0 0,0 0 0,0 0 0,-2 6-1,0-6-14,1 1-1,-1-1 0,1 0 1,-1 0-1,0 0 0,0 0 0,-1 0 1,1 0-1,-1-1 0,1 1 1,-1-1-1,0 0 0,0 0 1,0 0-1,0 0 0,0 0 0,0 0 1,0-1-1,-1 0 0,1 0 1,-7 2-1,-2 0-97,-1-1 0,1 0 0,-1 0 0,-22-1 0,29-1-168,1 0 0,-1 0 0,1-1 0,-1 1 0,1-1 0,0-1 0,-1 1 0,1-1 0,0 1 1,-9-6-1,12 2-1572,7 2-491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8.8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25 199 14163,'-5'0'9882,"3"-2"-8730,-4-14-391,-5-62-617,14 39-392,3 11-1065,-1 4-655,-5 12-4330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51 13075,'-13'28'5875,"-11"32"-2569,23-57-3234,0 0 1,0 0 0,0 0-1,1 0 1,0 0 0,-1 1 0,1-1-1,0 0 1,1 0 0,-1 0-1,0 0 1,1 0 0,0 0 0,0 0-1,0 0 1,1 4 0,-1-6-47,0 0 0,0 0 0,0 1-1,0-1 1,0 0 0,0 0 0,1 0 0,-1 0 0,0 0 0,0-1 0,1 1 0,-1 0 0,1-1 0,-1 1 0,1-1 0,-1 1 0,1-1 0,-1 1 0,1-1 0,-1 0 0,1 0 0,-1 0 0,1 0 0,-1 0-1,1 0 1,-1 0 0,1-1 0,0 1 0,-1-1 0,0 1 0,1-1 0,2 0 0,2-2 57,0 0-1,0 0 1,0-1 0,0 1-1,0-1 1,5-6 0,-1 2-98,-1-2 1,-1 1-1,0-1 0,0 0 1,-1-1-1,0 0 1,0 0-1,-2 0 0,1-1 1,-1 0-1,-1 0 1,0 0-1,2-17 1,-5 21-618,-2 10-334,-1 14-1001,5 1-459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11634,'7'40'2633,"-3"-24"-1197,-4-16-1400,0 0 0,0-1 0,0 1 0,0 0 0,0 0 0,0 0 0,0 0 0,1 0 0,-1 0 0,0 0 0,0 0 0,0 0 0,0 0 0,0 0 0,0-1 0,0 1 0,0 0 0,0 0 0,0 0 0,0 0 0,1 0 0,-1 0 0,0 0 0,0 0 0,0 0 0,0 0 0,0 0 0,0 0 0,0 0 0,0 0 0,1 0 0,-1 0 0,0 0 0,0 0 0,0 0 0,0 0 0,0 0 0,0 0 0,0 0 0,0 0 0,0 1 1,1-1-1,-1 0 0,0 0 0,0 0 0,0 0 0,0 0 0,0 0 0,0 0 0,0 0 0,0 0 0,0 0 0,0 0 0,0 0 0,0 1 0,0-1 0,0 0 0,0 0 0,0 0 0,0 0 0,0 0 0,0 0 0,0 0 0,0 0 0,0 0 0,0 1 0,0-1 0,0 0 0,0 0 0,59-116 4279,-58 116-4309,-1-1 0,0 1-1,0-1 1,0 1 0,1-1-1,-1 0 1,0 1-1,1-1 1,-1 1 0,0-1-1,1 1 1,-1 0 0,1-1-1,-1 1 1,1-1-1,-1 1 1,1 0 0,-1-1-1,1 1 1,-1 0 0,1 0-1,-1-1 1,1 1-1,0 0 1,-1 0 0,1 0-1,-1 0 1,1 0-1,0 0 1,-1 0 0,1 0-1,-1 0 1,1 0 0,0 0-1,-1 0 1,1 0-1,-1 0 1,1 0 0,-1 1-1,1-1 1,0 0 0,-1 0-1,1 1 1,-1-1-1,1 0 1,-1 1 0,1-1-1,-1 1 1,0-1 0,1 1-1,-1-1 1,1 1-1,-1-1 1,0 1 0,0-1-1,1 1 1,-1-1-1,0 1 1,1 0 0,18 45 10,-14-31-9,-1-8-8,-2-1-18,1 0-1,0 0 0,0 0 0,7 9 1,-10-14 20,1 0 0,0-1 0,-1 1 1,1 0-1,0-1 0,-1 1 1,1 0-1,0-1 0,0 1 0,-1-1 1,1 1-1,0-1 0,0 0 0,0 1 1,0-1-1,0 0 0,-1 1 1,1-1-1,0 0 0,0 0 0,0 0 1,0 0-1,0 0 0,0 0 1,0 0-1,0 0 0,0 0 0,0-1 1,0 1-1,0 0 0,-1-1 0,1 1 1,0 0-1,0-1 0,0 1 1,0-1-1,-1 1 0,1-1 0,0 0 1,-1 1-1,2-2 0,2-2 37,0-1 0,0 0 1,0 1-1,-1-2 0,0 1 0,0 0 0,0 0 0,-1-1 0,0 0 0,2-6 0,10-63-150,-8 36-594,-6 39 603,0-1-1,0 0 0,0 1 0,0-1 0,0 1 1,0-1-1,0 1 0,0-1 0,1 1 0,-1-1 1,0 0-1,0 1 0,0-1 0,1 1 0,-1-1 1,0 1-1,1-1 0,-1 1 0,0 0 0,1-1 1,-1 1-1,1-1 0,-1 1 0,0 0 0,1-1 1,-1 1-1,1 0 0,-1 0 0,2-1 0,3 10-3034</inkml:trace>
  <inkml:trace contextRef="#ctx0" brushRef="#br0" timeOffset="1">396 285 11442,'5'-6'4609,"8"-12"-2696,0-5-625,1-9-320,-4-7-248,-4 5-519,3-4-65,-11 7-88,2 10-152,-3 6-489,-2 6-311,-7 2-856,-5 1-2641</inkml:trace>
  <inkml:trace contextRef="#ctx0" brushRef="#br0" timeOffset="2">394 1 11851,'-2'0'7489,"9"11"-5993,16-4-303,55 40-697,-36-45-168,-10-1-432,3-4-384,-6 3-857,-13 0-543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52 199 11779,'-33'37'2638,"15"-17"104,39-47 706,9-11-1513,115-149 3514,-145 186-5427,0 1-1,1 0 0,-1 0 1,0 0-1,0 0 0,0-1 1,0 1-1,1 0 1,-1 0-1,0 0 0,0 0 1,0 0-1,0-1 0,1 1 1,-1 0-1,0 0 0,0 0 1,0 0-1,1 0 0,-1 0 1,0 0-1,0 0 1,1 0-1,-1 0 0,0 0 1,0 0-1,0 0 0,1 0 1,-1 0-1,0 0 0,0 0 1,0 0-1,1 0 0,-1 0 1,0 1-1,0-1 1,0 0-1,1 0 0,-1 0 1,0 0-1,0 0 0,0 1 1,0-1-1,1 0 0,-1 0 1,0 0-1,0 1 0,9 14 303,4 21-292,-5-4-199,-2-6-352,13 32-1,-16-51 198,0 0 1,0-1-1,0 1 0,1-1 0,0 0 0,0 0 0,1-1 1,0 1-1,9 7 0,5-3-1942,-5-7-328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14147,'15'5'5009,"20"1"-4633,1-2-432,13-4-1768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129 373 11642,'18'-89'9659,"-12"64"-9751,7-51-1,-12 66-181,-1 1 0,0-1 0,-1 0 0,0 1-1,0-1 1,-1 1 0,0-1 0,-1 1 0,-4-9 0,5 12 140,-1 0 1,0 0 0,0 1-1,-1-1 1,1 1 0,-1 0-1,-1 0 1,1 0 0,-1 1-1,1 0 1,-1-1 0,-6-2-1,9 5 147,-1 1 0,1 0 0,-1 0 0,1 0 0,-1 0 0,1 0 0,-1 0-1,0 1 1,1 0 0,-1-1 0,0 1 0,1 0 0,-1 0 0,0 0 0,1 1 0,-1-1 0,0 1-1,1-1 1,-1 1 0,0 0 0,1 0 0,0 0 0,-1 0 0,1 1 0,-1-1 0,1 0-1,0 1 1,0 0 0,0 0 0,-4 3 0,5-4 55,0 0 0,1-1 1,-1 1-1,0 0 0,0 0 0,0-1 0,0 1 1,1 0-1,-1 0 0,0 0 0,1 0 0,-1 0 1,1 0-1,-1 0 0,1 0 0,-1 0 0,1 1 1,0-1-1,0 0 0,-1 0 0,1 0 0,0 0 1,0 0-1,0 1 0,0-1 0,0 0 0,1 0 1,-1 0-1,0 0 0,0 0 0,1 0 0,-1 1 1,1-1-1,-1 0 0,1 0 0,-1 0 0,1 0 1,0-1-1,-1 1 0,1 0 0,0 0 1,0 0-1,0 0 0,0-1 0,1 2 0,3 1 217,0 0-1,0 0 0,1-1 1,-1 0-1,1 0 0,0 0 0,8 1 1,52 8 702,128 6 1,-113-23-2386,-41 2-1342,-10 2-2323</inkml:trace>
  <inkml:trace contextRef="#ctx0" brushRef="#br0" timeOffset="1">580 251 13299,'80'94'5337,"-82"-78"-3481,-4 1-143,-14-8-369,-1-2-224,-11-14-424,1-7-175,8-16-281,2-7-176,26-5-376,5 1-257,12 14-575,3 14-296,-1 24-265,2 10-183,-1 18-2809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12179,'8'7'722,"-6"-5"-379,-1 0 0,1-1 0,0 1 0,-1-1 0,1 1 0,0-1 0,0 0 0,0 1 0,0-1 0,0 0 0,4 1 1,0-10 1810,-4-17-257,-2 5-996,0 1 1,2-1 0,0 0-1,6-27 1,-6 41-853,0 0 0,1 0 1,-1 0-1,1 0 0,0 0 1,1 0-1,-1 1 0,1-1 1,0 1-1,1 0 0,-1 1 0,1-1 1,0 1-1,0 0 0,0 0 1,0 0-1,9-4 0,-7 5-60,0 0-1,0 1 0,0 0 1,1 0-1,-1 0 0,1 1 0,0 0 1,-1 0-1,1 1 0,11 1 1,-17-1-4,0 0-1,0 0 1,0 0 0,0 1 0,0-1-1,1 1 1,-1-1 0,0 1 0,0 0-1,-1 0 1,1 0 0,0 0 0,0 0 0,0 0-1,0 0 1,-1 1 0,1-1 0,-1 0-1,1 1 1,-1 0 0,0-1 0,1 1-1,-1 0 1,0 0 0,0-1 0,0 1 0,0 0-1,0 0 1,-1 0 0,1 0 0,-1 0-1,1 0 1,-1 1 0,0-1 0,0 0 0,0 0-1,0 0 1,0 0 0,0 0 0,0 0-1,-1 3 1,-1-2-15,1 1-1,-1-1 1,1 1-1,-1-1 1,0 1 0,0-1-1,-1 0 1,1 0-1,-1 0 1,0 0 0,1-1-1,-1 1 1,0-1-1,0 1 1,-1-1 0,1 0-1,0 0 1,-1-1-1,0 1 1,-3 1-1,2-2 19,1 1-1,0 0 1,0 1-1,0-1 0,0 1 1,0 0-1,0 0 0,1 0 1,-1 0-1,1 0 1,0 1-1,-4 5 0,6-8 17,1 0-1,0 0 1,-1 0-1,1-1 0,0 1 1,0 0-1,-1 0 1,1 0-1,0 0 0,0 0 1,0 0-1,0 0 1,0 0-1,0 0 0,0-1 1,1 1-1,-1 0 1,0 0-1,0 0 0,1 0 1,-1 0-1,0 0 1,1-1-1,0 2 0,1 0 6,-1 0-1,1 0 0,0-1 0,0 1 1,0 0-1,0-1 0,0 0 1,0 1-1,3 0 0,4 2 21,0-1 1,1 0-1,14 3 1,-15-4-22,0-1 1,0 0-1,1 0 0,-1-1 1,0 0-1,0-1 1,1 0-1,-1-1 0,0 1 1,0-2-1,0 1 1,-1-1-1,1-1 1,-1 1-1,9-6 0,-16 8-6,-1 1 0,1 0 0,0-1-1,-1 1 1,1 0 0,0 0-1,0-1 1,-1 1 0,1 0 0,0 0-1,0 0 1,-1 0 0,1 0-1,0 0 1,-1 0 0,1 0-1,0 1 1,0-1 0,-1 0 0,1 0-1,0 0 1,-1 1 0,1-1-1,0 0 1,-1 1 0,1-1 0,0 1-1,-1-1 1,1 1 0,-1-1-1,1 1 1,-1-1 0,1 1 0,-1-1-1,1 1 1,-1 0 0,0-1-1,1 1 1,-1 0 0,0-1 0,0 1-1,1 1 1,8 11 39,-4-9-53,-1 0 0,1 0 0,0 0 0,0-1 0,0 0 0,0 0 0,0 0 0,1 0 0,0-1 0,-1 0 1,1 0-1,0-1 0,0 0 0,0 0 0,0 0 0,0 0 0,9-1 0,-5-2-476,0 1 0,0-1 1,-1-1-1,1 0 1,-1 0-1,1-1 0,-1 0 1,0-1-1,15-10 0,-6 5-1343,-2 0-14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13475,'13'7'5753,"10"-1"-3664,8 7-769,0-13-344,8 5-752,3-2-256,-8-3-856,-3 7-448,-16-4-1041,-9 0-2944</inkml:trace>
  <inkml:trace contextRef="#ctx0" brushRef="#br0" timeOffset="1">41 163 12619,'13'1'5049,"16"3"-3633,4-1-336,6-3-792,-9-3-616,-7-1-744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17 540 12883,'0'-7'5689,"3"-19"-2536,-5-8-921,1-28-800,-4-17-439,0-17-697,0-2-520,3 27-921,4 19-543,8 37-1177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2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61 13043,'-16'-44'5841,"22"36"-2568,23 6-1689,6-4-120,12 7-535,-3 8-233,-7 12-408,-6 8-136,-17 10-64,-4 3-8,-20-1 40,-11 1-16,-21-14 56,1-2-64,2-17-232,9-5-400,21-4-1169,8-12-767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72 15779,'-33'-72'5986,"63"79"-4770,9 4-136,13-3-584,0-5-280,-8 2-848,-9-3-512,-17-2-1081,-5 6-3408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0.9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2011 13715,'-5'-18'5273,"-2"-44"-3393,2-22-383,20-45-121,1-19-136,28-26-407,18-12-49,37-3-224,36 4-48,34 19-208,10 21-152,9 15-144,6 18-208,-20 18-504,-2 11-304,-37 26-945,-21 8-575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9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29 15267,'-37'-9'5874,"53"6"-3898,9 5-248,10-2-167,8 0-385,5-2-736,-2-9-200,-1 11-560,-1-2-480,-13-1-1313,-8 3-823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15883,'11'-3'5954,"20"-2"-4394,15-5-352,15-5-304,8 9-311,-1 6-929,-9 2-601,-11 4-1255,-4 4-921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7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13499,'0'-3'7586,"10"-17"-5642,19-64-696,-19 40-408,1-5-768,0 4-504,6 19-1152,-6 8-681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19 140 10122,'-19'66'4668,"31"-96"1262,11-24-5405,-1 15 114,-21 38-574,0-1-1,0 1 0,0-1 0,0 1 0,0-1 1,0 1-1,1 0 0,-1 0 0,1-1 1,-1 1-1,0 0 0,1 0 0,0 0 1,-1 1-1,1-1 0,0 0 0,-1 1 0,1-1 1,2 0-1,-1 2 27,-1 1-1,0-1 1,1 1-1,-1 0 1,0 0-1,0 0 1,0 0 0,0 0-1,-1 0 1,1 0-1,-1 0 1,1 1 0,-1-1-1,2 4 1,-1-3-18,7 14 139,22 34 31,-29-48-242,0-1 0,0 1 0,1-1 1,-1 0-1,0 1 0,1-1 0,0-1 0,-1 1 0,1 0 0,0 0 0,0-1 0,0 0 0,0 0 0,0 0 0,4 1 0,-6-2 2,0 0 0,0 0-1,1 0 1,-1 0-1,0 0 1,0 0-1,0 0 1,0-1 0,0 1-1,1 0 1,-1-1-1,0 1 1,0-1-1,0 0 1,0 1-1,0-1 1,0 0 0,-1 1-1,1-1 1,0 0-1,0 0 1,0 0-1,-1 0 1,1 0 0,0 1-1,-1-1 1,1-1-1,-1 1 1,1-1-1,10-37 156,-9 28-62,5-18-560,-3 14-536,-1 1-1,12-28 0,-3 15-1469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104 219 9410,'-87'31'4876,"72"-28"-2615,14-8-504,19-70 709,8-41-1809,-25 110-586,2-12 195,-1 16 63,1 9 232,1 9-448,-2-7-41,1 1 0,0-1 0,0 0 0,0 0 0,6 10 0,-8-17-66,0-1 1,0 1 0,1-1 0,-1 1 0,0-1 0,0 1 0,1-1 0,-1 0 0,1 1 0,-1-1 0,1 0 0,0 0 0,-1 0 0,1 0 0,0 0 0,0-1 0,0 1 0,0-1 0,-1 1 0,1-1 0,0 1-1,0-1 1,0 0 0,0 0 0,0 0 0,0 0 0,0 0 0,0-1 0,0 1 0,0-1 0,3 0 0,5-4-6,0-1 1,-1 1-1,0-2 0,0 1 1,0-1-1,0-1 1,-1 1-1,-1-1 0,1-1 1,6-9-1,23-24-1,-36 41-2,0 0 0,0 0 1,0 0-1,0 0 0,0 1 1,1-1-1,-1 0 0,0 0 1,0 1-1,1-1 0,-1 1 1,0-1-1,1 1 0,-1-1 1,0 1-1,1 0 0,1-1 1,-3 2-1,1-1 1,0 0 0,0 0 0,0 1-1,-1-1 1,1 0 0,0 1 0,0-1 0,-1 1-1,1-1 1,0 1 0,-1-1 0,1 1-1,-1-1 1,1 1 0,-1 0 0,1-1-1,-1 1 1,1 0 0,-1-1 0,1 2-1,2 6-3,-1-1 0,0 1 0,0-1 0,0 1-1,0 8 1,0 0 6,0-2 0,1 0 0,1-1 1,0 1-1,9 20 1,-12-32-3,0-1 0,-1 1 0,1 0 0,0 0 0,0-1 0,0 1 0,0-1 0,0 1 0,1-1 0,-1 1 0,0-1 0,1 1 0,-1-1 0,1 0 0,-1 0 0,1 0 0,0 0 0,0 0 0,-1 0 1,1-1-1,0 1 0,0 0 0,0-1 0,0 0 0,-1 1 0,1-1 0,0 0 0,0 0 0,0 0 0,0 0 0,0 0 0,0 0 0,0-1 0,0 1 0,0-1 0,-1 1 0,1-1 0,0 0 0,0 0 0,-1 1 0,1-1 1,0 0-1,-1-1 0,3-1 0,21-17-19,-21 16 10,1-1 0,0 2-1,0-1 1,0 0 0,0 1-1,10-5 1,-13 8 9,0-1-1,0 1 0,0 0 1,0-1-1,0 1 1,0 0-1,0 0 1,0 0-1,0 0 1,0 1-1,0-1 0,0 1 1,0-1-1,-1 1 1,1 0-1,0-1 1,0 1-1,0 0 1,0 0-1,-1 0 0,1 1 1,-1-1-1,1 0 1,-1 0-1,3 3 1,19 27 9,-20-25-9,1-1 1,0 1-1,0-1 0,1 0 0,6 7 1,-9-11-3,-1 0 0,1 0 0,-1 0 0,1 0 0,-1 0 0,1-1 1,0 1-1,0 0 0,-1-1 0,1 0 0,0 1 0,0-1 0,0 0 0,-1 0 0,1 0 1,0 0-1,0 0 0,0 0 0,-1 0 0,1-1 0,0 1 0,0-1 0,-1 1 1,4-2-1,11-6 31,0 0 1,19-13-1,-29 17-427,-1 0-1,1-1 1,-1 1-1,0-1 1,0 0-1,0 0 1,0-1-1,6-11 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55 13795,'-10'-10'1194,"8"7"-704,-1 0-1,0 0 1,1 1 0,-1-2-1,1 1 1,0 0 0,-3-5-1,5 8-438,0-1 0,0 1 1,0 0-1,0-1 0,0 1 0,0 0 0,0 0 0,0-1 0,0 1 1,0 0-1,1 0 0,-1-1 0,0 1 0,0 0 0,0-1 0,0 1 1,0 0-1,0 0 0,1-1 0,-1 1 0,0 0 0,0 0 0,0 0 0,0-1 1,1 1-1,-1 0 0,0 0 0,0 0 0,1 0 0,-1 0 0,0-1 1,0 1-1,1 0 0,-1 0 0,23-2 1531,6 4-642,27 1-412,85-5 1,-140 2-670,0 0 1,0 0 0,-1 0 0,1 1 0,0-1 0,0 0 0,-1-1 0,1 1 0,0 0 0,0 0 0,-1 0 0,1 0 0,0-1-1,0 1 1,-1 0 0,1 0 0,0-1 0,-1 1 0,1-1 0,0 1 0,-1-1 0,1 1 0,-1-1 0,1 1 0,0-2 0,-2 2-82,-1 0 0,1-1-1,0 1 1,-1 0 0,1-1 0,-1 1 0,1 0 0,0 0 0,-1 0 0,1 1 0,-1-1 0,1 0 0,0 0 0,-3 1 0,-52 14-476,-97 39-1,150-53 848,0 0 0,0 0 0,0 1 0,1-1 0,-1 1 0,0 0 0,1 0 0,-5 4 0,6-6-120,1 1-1,0-1 1,0 0-1,0 0 0,0 1 1,0-1-1,-1 0 1,1 1-1,0-1 1,0 0-1,0 1 0,0-1 1,0 0-1,0 1 1,0-1-1,0 0 1,0 1-1,0-1 0,0 0 1,0 0-1,0 1 1,0-1-1,0 0 1,1 1-1,-1-1 0,0 0 1,0 1-1,0-1 1,0 0-1,1 0 1,-1 1-1,19 9 516,14-4-879,8-2-682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13083,'35'34'4946,"-34"-34"-4736,0-1-1,0 0 0,0 0 1,-1 1-1,1-1 0,0 0 1,-1 0-1,1 0 1,-1 0-1,1 0 0,-1 0 1,1 0-1,-1 0 0,0 0 1,1 0-1,-1 0 1,0 0-1,0 0 0,0 0 1,0-2-1,4-11 311,5-5-362,0 0 0,1 1-1,1 0 1,22-28-1,-33 46-157,0 0 0,0 0 0,0 0 0,0-1 0,0 1 0,0 0 0,1 0 0,-1 0 0,0-1-1,0 1 1,0 0 0,0 0 0,0 0 0,1 0 0,-1 0 0,0 0 0,0-1 0,0 1 0,1 0 0,-1 0-1,0 0 1,0 0 0,0 0 0,1 0 0,-1 0 0,0 0 0,0 0 0,1 0 0,-1 0 0,0 0 0,0 0-1,0 0 1,1 0 0,-1 0 0,0 0 0,0 0 0,1 0 0,-1 0 0,0 0 0,0 1 0,0-1-1,0 0 1,1 0 0,-1 0 0,0 0 0,0 0 0,0 1 0,0-1 0,1 0 0,-1 0 0,0 0 0,0 0-1,0 1 1,0-1 0,0 0 0,0 0 0,0 0 0,0 1 0,1-1 0,-1 0 0,0 0 0,0 1 0,2 15-5,-2-15 6,1 9-3,-1-4 0,1-1 0,-1 1 1,1 0-1,0-1 0,0 1 1,1-1-1,-1 1 0,1-1 1,0 0-1,1 0 0,-1 0 1,4 5-1,-5-9-4,0-1-1,0 0 1,0 1 0,0-1 0,0 0-1,0 0 1,0 1 0,0-1-1,0 0 1,0 0 0,0 0 0,0 0-1,0 0 1,0-1 0,0 1-1,0 0 1,0 0 0,0-1 0,0 1-1,0 0 1,0-1 0,0 1-1,0-1 1,0 1 0,0-2-1,26-16-82,-24 15 74,17-14-25,-15 12 19,1 0 1,0 0-1,0 0 0,0 1 0,0 0 0,8-3 1,-13 6 2,0 1 0,0 0 0,0 0 0,0 0 0,0 0-1,0 0 1,0 0 0,1 0 0,-1 0 0,0 0 0,0 0 0,0 0 0,0 1 0,0-1 0,0 0 0,0 1 0,-1-1 0,1 1 0,0-1 0,0 1 0,0-1 0,0 1 0,0 0 0,-1-1 0,1 1 0,0 0 0,-1 0 0,1-1 0,0 2 0,20 33-473,-8-12 69,-10-20 354,0 1 0,0-1 0,1 0 0,-1-1 0,1 1 0,-1 0-1,1-1 1,0 0 0,0 0 0,0 0 0,0-1 0,0 1 0,0-1 0,0 0 0,1 0 0,-1 0 0,5 0 0,6-1-100,0 0 1,0-2 0,25-4-1,12-1 69,-51 7 119,-1-1-1,0 1 0,0 0 1,1 0-1,-1 0 0,0 0 1,0 0-1,1 0 0,-1 0 1,0 0-1,1 0 0,-1 0 1,0 0-1,0 0 0,1 0 1,-1 0-1,0 0 0,1 0 1,-1 0-1,0 0 0,0 0 1,1 0-1,-1 0 0,0 0 1,0 0-1,1 1 0,-1-1 1,0 0-1,0 0 0,0 0 1,1 1-1,-1-1 0,0 0 1,0 0-1,0 0 0,1 1 1,-1-1-1,0 0 0,0 0 1,0 1-1,0-1 0,0 1 87,-1-1-1,1 1 1,-1-1-1,0 0 1,1 1-1,-1-1 1,1 0-1,-1 1 1,0-1-1,1 0 1,-1 0-1,0 0 1,0 1-1,1-1 1,-1 0-1,0 0 1,1 0-1,-1 0 1,-1-1-1,-4 1-20,0-1-1,0 1 0,0-2 1,1 1-1,-1 0 0,0-1 1,1 0-1,-1-1 1,1 1-1,-7-5 0,10 5-91,0 0-1,0 0 1,1 0-1,-1 0 1,0 0-1,1-1 1,0 1-1,0 0 1,0-1-1,0 1 1,0-1-1,0 1 0,0-1 1,1 1-1,-1-1 1,1 1-1,0-1 1,0 0-1,0 1 1,0-1-1,0 1 1,1-1-1,-1 0 1,1 1-1,0-1 1,1-2-1,-2 3-102,1-1 0,0 1 0,0 0 0,0 0 0,0 0 1,0 0-1,1 0 0,-1 1 0,0-1 0,1 0 0,-1 0 0,1 1 0,2-2 0,-3 2-14,0 0 0,0 1 0,1-1 0,-1 1 0,0 0 1,0-1-1,0 1 0,1 0 0,-1 0 0,0-1 0,0 1 0,1 0 0,-1 0 0,0 0 0,0 1 0,1-1 0,-1 0 0,0 0 0,0 1 0,0-1 0,1 1 0,-1-1 0,0 1 0,2 0 0,18 17-2626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4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13515,'4'3'710,"17"18"1961,-12-17-1208,-7-10 684,-4-7-1830,1 0 0,1 0 0,0 0 0,0 0 0,2 0 0,-1 0 0,2 0 1,0 1-1,0-1 0,1 1 0,1 0 0,9-19 0,-11 25-317,1 0-1,0 0 1,0 1-1,0-1 1,0 1 0,1 0-1,0 0 1,0 1-1,1-1 1,-1 1-1,1 0 1,0 1 0,0 0-1,0-1 1,0 2-1,0-1 1,1 1 0,-1 0-1,1 0 1,0 1-1,-1 0 1,1 0-1,0 1 1,0-1 0,7 2-1,-12-1-13,-1 0 0,1 0 0,-1 0 0,0 0 0,1 1 0,-1-1 0,0 0 0,1 1 0,-1-1 0,0 1 0,1-1 0,-1 1 0,0 0 0,0 0 0,0-1 0,0 1-1,2 1 1,-3-1 7,0 0-1,1 0 0,-1-1 0,1 1 0,-1 0 0,0 0 0,0-1 0,0 1 1,1 0-1,-1 0 0,0 0 0,0 0 0,0-1 0,0 1 0,0 0 1,-1 0-1,1 0 0,0 0 0,0-1 0,0 1 0,-1 1 0,-1 2 2,0-1 0,0 1 0,0-1-1,-1 1 1,1-1 0,-1 0 0,0 0 0,0 0-1,-6 5 1,-112 70 152,121-78-146,0 0 0,0 0 0,0 0 0,0 0 0,0 0 0,0 0 0,0 1 0,0-1 0,0 0 1,0 0-1,0 0 0,0 0 0,0 0 0,0 1 0,0-1 0,0 0 0,0 0 0,0 0 1,0 0-1,0 0 0,0 1 0,0-1 0,0 0 0,0 0 0,0 0 0,0 0 0,0 0 0,0 0 1,0 1-1,1-1 0,-1 0 0,0 0 0,0 0 0,0 0 0,0 0 0,0 0 0,0 0 1,0 0-1,1 0 0,-1 0 0,0 1 0,0-1 0,0 0 0,0 0 0,0 0 0,1 0 0,-1 0 1,0 0-1,0 0 0,0 0 0,0 0 0,0 0 0,1 0 0,-1 0 0,0 0 0,0 0 1,0-1-1,0 1 0,1 0 0,18 4-479,-3-1 130,-12-2 250,32 7-1788,35 12 0,-27-4-1466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4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7866,'120'36'4185,"-115"-54"-609,-5-6-743,3-14-449,-1-6-279,1 2-457,2 6-327,-5 15-625,3 10-240,-1 11-1000,-2 6-465,11 17-1047,0 5-577</inkml:trace>
  <inkml:trace contextRef="#ctx0" brushRef="#br0" timeOffset="1">317 275 11666,'3'-4'10745,"13"-29"-9732,71-91 510,-84 119-1448,7-12 431,2 0 0,-1 1 0,2 1 0,24-25 1,-36 40-471,0-1 0,0 1 0,0-1 0,0 1 1,0-1-1,0 1 0,1 0 0,-1 0 1,0-1-1,0 1 0,0 0 0,0 0 0,1 0 1,-1 0-1,0 1 0,0-1 0,0 0 1,1 0-1,-1 1 0,0-1 0,0 0 1,0 1-1,0 0 0,0-1 0,0 1 0,0-1 1,0 1-1,0 0 0,0 0 0,0 0 1,-1-1-1,1 1 0,1 1 0,27 35 149,-28-36-174,65 116-1378,-39-66-2349,-19-35 823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4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 12979,'-40'-11'4697,"84"14"-3913,8-6-1392,3-4-3809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198 156 11354,'19'-108'4247,"-19"106"-4106,1 1 0,-1-1 0,0 1 0,0-1 0,0 1 1,0-1-1,0 0 0,0 1 0,0-1 0,0 1 0,-1-1 1,1 1-1,0-1 0,-1 1 0,0-1 0,1 1 0,-1-1 1,0 1-1,0 0 0,1-1 0,-1 1 0,0 0 0,0 0 1,-1-1-1,1 1 0,0 0 0,0 0 0,0 0 0,-1 1 1,1-1-1,-1 0 0,1 0 0,0 1 0,-1-1 0,1 1 1,-1-1-1,-2 1 0,-1-1 211,0 1 0,1 0 0,-1 0 0,0 1 0,0-1 0,0 1 0,-9 3 0,4 0-63,0 0 0,1 1-1,-1 0 1,1 1 0,0 0-1,1 0 1,-13 12 0,16-13-226,0-1 0,0 1 0,1 0 0,0 0 0,0 1 0,0-1 0,0 1 0,1 0 0,0-1 0,1 2 1,-1-1-1,1 0 0,-2 9 0,4-12-75,0 1 1,0-1-1,0 0 0,1 0 1,-1 0-1,1 0 0,-1 1 1,1-1-1,0 0 1,1 0-1,-1 0 0,0 0 1,1-1-1,0 1 1,-1 0-1,1-1 0,0 1 1,0-1-1,1 1 0,-1-1 1,0 0-1,1 0 1,-1 0-1,1 0 0,0-1 1,0 1-1,0-1 0,0 1 1,4 0-1,7 3-155,0 0 1,0-2-1,1 1 0,0-2 0,15 2 0,97-2-1420,-98-4 1363,0 2 0,-1 0 0,1 3 1,0 0-1,-1 2 0,31 8 0,-58-13 240,0 1 0,0-1-1,0 0 1,1 1 0,-1-1 0,0 0-1,0 1 1,0 0 0,0-1 0,0 1-1,0-1 1,0 1 0,-1 0 0,1 0-1,0 0 1,0-1 0,0 1 0,0 1-1,-1-1 30,0-1 0,0 1 0,-1-1 0,1 1 0,0-1 0,0 1 0,0-1-1,-1 1 1,1-1 0,0 1 0,-1-1 0,1 0 0,0 1 0,-1-1 0,1 0 0,0 1-1,-1-1 1,1 0 0,-1 1 0,1-1 0,-1 0 0,1 0 0,0 0 0,-1 1 0,1-1-1,-2 0 1,-5 2 331,0 1 0,0-2 0,0 1 0,-10 0 1,8-2-195,0 0 1,0-1 0,0 0-1,0 0 1,0-1 0,0 0-1,0-1 1,0 0 0,1 0-1,-12-7 1,17 9-166,0-1-1,0 1 1,0-1 0,0 0 0,0 0-1,1 0 1,-1 0 0,1-1 0,-1 1-1,1-1 1,0 0 0,0 1 0,0-1-1,0 0 1,1 0 0,-1 0 0,1 0-1,0 0 1,0-1 0,0 1 0,0 0-1,0-1 1,1 1 0,-1 0 0,1-1-1,0 1 1,0-1 0,1 1 0,-1 0-1,2-7 1,-2 8-55,1-1 1,0 0-1,0 1 0,0-1 0,0 1 1,1-1-1,-1 1 0,1 0 1,-1-1-1,1 1 0,0 0 0,0 0 1,0 0-1,0 0 0,0 1 0,0-1 1,1 0-1,-1 1 0,3-2 1,-1 2-59,0 0 1,0 0 0,0 0 0,0 0 0,0 1 0,0-1 0,0 1-1,0 0 1,0 0 0,0 1 0,8 1 0,-4 0-150,1 1 0,0 0 1,0 0-1,-1 1 0,0 0 1,0 0-1,0 1 0,0 0 1,-1 1-1,14 12 0,5 16-703,-22-27 879,1 0 1,-1-1 0,2 1 0,-1-1-1,0-1 1,1 1 0,10 7-1,-21-23 4515,1-36-3797,3 40-606,2-43 105,-1 48-142,0-1 0,0 0-1,1 0 1,-1 0 0,1 0 0,-1 0 0,1 0 0,0 0-1,0 1 1,0-1 0,0 0 0,0 1 0,0-1-1,0 1 1,1-1 0,-1 1 0,0-1 0,1 1 0,-1 0-1,1 0 1,0 0 0,-1 0 0,4-2 0,-4 3-3,1 0 1,-1 0-1,0 0 1,1 0-1,-1 0 0,1 0 1,-1 0-1,0 1 1,1-1-1,-1 1 1,0-1-1,1 1 1,-1-1-1,0 1 1,0-1-1,1 1 1,-1 0-1,0 0 1,0 0-1,0 0 1,0 0-1,0 0 1,0 0-1,0 0 1,-1 0-1,1 0 1,0 0-1,-1 1 1,2 1-1,19 43 35,-18-38-43,8 22 0,-5-12-18,0-1-1,2 0 0,-1-1 0,18 26 0,-25-42 24,0 1-1,1-1 1,-1 1 0,0-1-1,1 1 1,-1-1 0,1 1-1,-1-1 1,1 1 0,-1-1 0,1 0-1,0 1 1,-1-1 0,1 0-1,-1 1 1,1-1 0,0 0-1,-1 0 1,1 1 0,0-1-1,-1 0 1,1 0 0,0 0-1,-1 0 1,1 0 0,0 0 0,1 0-1,-1-1 4,0 0-1,0 1 1,0-1-1,0 0 1,0 0-1,0 0 1,0 0-1,0 1 1,0-1-1,0 0 1,-1-1-1,1 1 1,1-2-1,14-38 108,-16 40-109,14-64 185,-13 51-149,1 0 0,1 1 1,0-1-1,1 1 0,1 0 0,0 0 0,0 0 0,2 1 1,7-13-1,-12 23-92,1 0 1,-1 0-1,0 0 1,1 0-1,0 0 1,-1 1-1,1-1 1,0 1 0,0 0-1,-1 0 1,1 0-1,0 0 1,0 0-1,0 1 1,0-1-1,0 1 1,4 0-1,-1 0-614,1 0-1,-1 0 1,0 1 0,1 0-1,-1 0 1,11 4-1,5 5-4580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19.8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99 335 11867,'-8'5'1046,"-13"7"2274,16-16-1703,5-11-59,3-10-632,-1 1 0,-1-1-1,-1 0 1,-7-42 0,5 49-561,-1 0 1,-2 1-1,1 0 1,-2 0-1,0 0 1,-2 1-1,-10-20 0,11 30-59,3 1 32,13 7 83,401 159-621,-405-159 190,5 2-21,1 1 0,0 0 0,-1 0 0,0 1 0,0 0 0,-1 1 0,18 15 0,-26-21 29,0 0-1,0 0 0,-1 0 1,1 1-1,0-1 1,-1 0-1,1 0 0,0 1 1,-1-1-1,0 0 1,1 1-1,-1-1 0,0 1 1,0-1-1,0 0 1,0 1-1,0-1 0,0 1 1,0-1-1,0 0 1,0 1-1,-1-1 0,1 0 1,-1 1-1,1-1 0,-1 0 1,1 1-1,-1-1 1,0 0-1,0 0 0,1 0 1,-3 2-1,0 1 7,0-2-1,-1 1 0,1 0 1,-1-1-1,1 1 0,-1-1 1,0 0-1,-6 2 0,-6 1 15,-1 0 1,0-1-1,0-1 0,-1-1 0,1 0 0,0-2 1,-1 0-1,-25-3 0,-4-3-202,-82-23 0,120 28-124,0-2 0,0 1-1,0-2 1,0 1 0,1-1 0,0 0 0,-13-9-1,20 13 236,1-1 1,0 1-1,0 0 0,-1 0 0,1-1 0,0 1 0,0 0 1,0-1-1,0 1 0,-1-1 0,1 1 0,0 0 0,0-1 1,0 1-1,0 0 0,0-1 0,0 1 0,0-1 0,0 1 1,0 0-1,0-1 0,0 1 0,0-1 0,0 1 0,1 0 0,-1-1 1,0 1-1,0 0 0,0-1 0,0 1 0,1 0 0,-1-1 1,0 1-1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13323,'112'87'5737,"-108"-113"-2888,-3-4-753,11-1-600,-3 2-463,3 2-689,9-3-256,-26 3-520,0-6-336,-1 5-897,-15 1-319,6 2-505,-5 4 217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9098,'-56'9'3950,"56"-9"-3897,0 0 0,0 0 1,-1 1-1,1-1 0,0 0 0,0 0 0,0 0 0,0 0 1,0 0-1,0 0 0,0 0 0,0 0 0,0 0 0,0 0 1,0 1-1,-1-1 0,1 0 0,0 0 0,0 0 0,0 0 1,0 0-1,0 0 0,0 1 0,0-1 0,0 0 0,0 0 1,0 0-1,0 0 0,0 0 0,0 0 0,0 0 1,0 1-1,0-1 0,0 0 0,0 0 0,0 0 0,1 0 1,-1 0-1,0 0 0,0 0 0,0 1 0,0-1 0,0 0 1,0 0-1,0 0 0,0 0 0,0 0 0,0 0 0,0 0 1,1 0-1,-1 0 0,0 0 0,0 0 0,0 0 0,0 0 1,0 0-1,0 1 0,0-1 0,1 0 0,-1 0 0,0 0 1,0 0-1,0 0 0,0 0 0,0 0 0,1 0 0,15 8 1815,19 5-111,7 2-281,-9-3-530,49 10 0,-71-20-883,0 0 0,0-1 0,0-1 0,0 1 0,0-2 0,0 0 0,0 0 0,21-5 0,-22 2-51,12 0 179,-21 4-186,-1 0 0,1 1 1,-1-1-1,1 0 0,-1 1 0,0-1 1,1 0-1,-1 1 0,1-1 1,-1 1-1,0-1 0,1 0 1,-1 1-1,0-1 0,0 1 1,1-1-1,-1 1 0,0 0 1,0-1-1,0 1 0,0-1 1,0 1-1,1-1 0,-1 1 0,0-1 1,0 1-1,0-1 0,-1 1 1,1 0-1,0-1 0,0 1 1,0-1-1,0 1 0,0-1 1,-1 1-1,1 0 0,-12 44 118,9-35-122,0 0 0,1-1-1,0 1 1,0 1-1,1 9 1,1-18-3,0 0-1,0 0 1,1 1-1,-1-1 1,1 0 0,-1 0-1,1 0 1,0 0-1,0 0 1,0-1 0,0 1-1,0 0 1,0 0 0,1-1-1,-1 1 1,0 0-1,1-1 1,0 1 0,-1-1-1,1 0 1,0 0-1,-1 1 1,1-1 0,0 0-1,0-1 1,0 1 0,0 0-1,0 0 1,0-1-1,4 1 1,6 2-8,1-2 0,-1 1 0,25-2 0,-27 0 4,5 0-72,1-1-1,21-3 1,-34 4-102,-1 0-1,0-1 0,0 1 1,1 0-1,-1-1 1,0 0-1,0 1 1,0-1-1,0 0 1,0 0-1,0 0 1,0-1-1,0 1 1,0 0-1,0-1 1,-1 1-1,1-1 1,0 1-1,-1-1 1,0 0-1,1 0 0,-1 0 1,0 0-1,0 0 1,0 0-1,1-3 1,-1-9-1483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2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13587,'6'0'5329,"17"0"-3545,10-2-879,20-6-505,7 1-536,12 4-1417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4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48 124 9482,'-47'111'10898,"48"-119"-7145,-1 6-2833,4-24-248,10-51-704,-9 38-320,-3 5-832,4 8-584,-1 4-377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4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 12475,'-59'-7'5241,"77"7"-3001,18-2-1007,9-1-129,24 3-552,4 2-184,-8 4-424,-3 9-328,-14 3-824,-5 1-505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4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47 7394,'11'4'725,"-1"0"1,1-1 0,-1 0-1,1-1 1,0 0 0,16 0-1,-21-1-268,0-1 1,0 1-1,0 0 0,0 0 0,0 1 0,0 0 0,0 0 0,-1 0 0,10 6 0,-14-8-319,0 1-1,0 0 1,0-1-1,0 1 1,0 0-1,0 0 1,-1 0-1,1 0 1,0 0-1,0 0 1,-1 0-1,1 0 1,-1 0-1,1 0 1,-1 0 0,1 0-1,-1 0 1,0 0-1,1 1 1,-1-1-1,0 2 1,0-1 19,-1 0 1,1 0 0,-1 0-1,0-1 1,0 1 0,0 0-1,0 0 1,0 0 0,0-1-1,0 1 1,0 0 0,-1-1-1,1 0 1,-1 1 0,1-1-1,-1 0 1,-2 2 0,-4 2 186,0 0 0,0 0-1,0-1 1,-1 0 0,0-1 0,0 0 0,1-1 0,-2 1 0,1-2 0,0 1 0,0-1 0,0-1 0,-1 1 0,-11-2 0,16 0-289,0 1 0,1-1 0,-1 1 0,0-1 0,0-1-1,0 1 1,0-1 0,1 1 0,-1-1 0,1-1 0,0 1 0,-1-1 0,1 1-1,0-1 1,0-1 0,1 1 0,-1 0 0,1-1 0,-1 0 0,1 0 0,0 0-1,1 0 1,-1 0 0,1 0 0,0-1 0,0 1 0,-3-10 0,4 11-76,0 0 1,0 0 0,1 0 0,-1 0-1,1 0 1,0 0 0,0 0-1,0 0 1,0 0 0,1 0-1,-1 0 1,1 0 0,0 0 0,-1 0-1,1 0 1,1 0 0,-1 0-1,0 0 1,1 1 0,-1-1 0,1 1-1,0-1 1,0 1 0,0 0-1,0 0 1,0-1 0,1 1 0,-1 1-1,1-1 1,-1 0 0,1 1-1,-1-1 1,1 1 0,0 0 0,0 0-1,0 0 1,0 0 0,0 0-1,0 1 1,0-1 0,0 1 0,0 0-1,0 0 1,0 0 0,0 0-1,3 1 1,3 1-212,0 1 0,0 0 1,-1 0-1,1 1 0,-1 0 0,0 0 0,0 1 0,0 0 1,0 0-1,-1 1 0,0 0 0,11 13 0,8 12-2031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4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89 264 11394,'-79'28'3973,"79"-28"-3929,-1 1 0,1-1-1,0 0 1,-1 0 0,1 0-1,0 0 1,-1 0 0,1 0-1,0-1 1,-1 1 0,1 0-1,0 0 1,-1 0 0,1 0-1,0 0 1,-1 0 0,1 0-1,0-1 1,0 1 0,-1 0-1,1 0 1,0 0 0,0-1-1,-1 1 1,1 0 0,0 0 0,0-1-1,0 1 1,-1 0 0,1-1-1,0 1 1,0 0 0,0 0-1,0-1 1,0 1 0,0 0-1,0-1 1,-1 1 0,1 0-1,0-1 1,0 1 0,0 0-1,0-1 1,1 1 0,-1 0-1,0-1 1,0 1 0,0 0-1,0-1 1,0 1 0,0 0-1,0-1 1,0 1 0,1 0-1,-1 0 1,0-1 0,0 1-1,0 0 1,1 0 0,-1-1-1,13-27 961,-10 21-702,20-62 702,-17 49-689,0 0 0,11-21 0,-17 41-289,0-1 0,0 1 0,0 0 0,0 0 1,1-1-1,-1 1 0,0 0 0,0-1 0,0 1 0,1 0 0,-1 0 0,0-1 0,0 1 1,1 0-1,-1 0 0,0 0 0,1-1 0,-1 1 0,0 0 0,1 0 0,-1 0 1,0 0-1,1 0 0,-1 0 0,0 0 0,1 0 0,-1 0 0,0 0 0,1 0 1,-1 0-1,0 0 0,1 0 0,-1 0 0,0 0 0,1 0 0,13 11 388,10 22-214,-21-28-112,9 12-30,0-1 0,1 0 0,0-1 0,20 17 0,-28-28-46,1 1 1,0 0-1,0-1 0,0 0 0,1 0 0,0-1 1,-1 0-1,1 0 0,0-1 0,1 0 0,-1 0 0,0 0 1,0-1-1,15 1 0,-20-2 15,0-1 0,0 1 0,0 0 0,0-1-1,1 1 1,-1-1 0,0 1 0,0-1 0,0 0 0,0 0 0,0 0 0,0 0-1,0 0 1,-1-1 0,1 1 0,0 0 0,-1-1 0,1 0 0,-1 1 0,2-3 0,0 0 32,-1 0 0,0 0 1,0 0-1,0-1 1,-1 1-1,0-1 1,1 1-1,-2-1 1,2-4-1,-1-10 183,-1 0-1,0 0 1,-5-29-1,5 47-231,-1-5 51,1-1 38,-1 0-1,0 0 1,0 1 0,-1-1-1,1 0 1,-2 1-1,1 0 1,-1-1 0,0 1-1,-5-8 1,8 14-135,0-1 0,0 1 0,0 0 0,0 0 0,0 0 0,0-1 0,0 1 0,-1 0 0,1-1 0,0 1 0,0 0 1,0 0-1,0-1 0,1 1 0,-1 0 0,0 0 0,0-1 0,0 1 0,0 0 0,0 0 0,0-1 0,0 1 0,0 0 0,0 0 0,1 0 0,-1-1 1,0 1-1,0 0 0,0 0 0,0 0 0,1-1 0,-1 1 0,0 0 0,0 0 0,0 0 0,1 0 0,-1 0 0,0-1 0,0 1 0,1 0 0,-1 0 1,0 0-1,0 0 0,1 0 0,-1 0 0,0 0 0,0 0 0,1 0 0,-1 0 0,0 0 0,1 0 0,-1 0 0,0 0 0,1 0 0,27-3-2333,-27 3 2354,76-6-2598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48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12155,'0'1'7395,"0"12"-6449,-4 24 529,3-28-1198,0 1-1,1-1 1,-1 1-1,2-1 1,0 1-1,2 11 0,-3-19-220,1 0 0,-1 1 0,1-1-1,0 0 1,0 0 0,0 0 0,0 0-1,0 0 1,1 0 0,-1 0 0,0-1-1,1 1 1,-1 0 0,1-1 0,0 1 0,0-1-1,-1 1 1,1-1 0,0 0 0,0 0-1,0 0 1,0 0 0,1 0 0,-1 0-1,0-1 1,0 1 0,0-1 0,1 0-1,-1 1 1,0-1 0,0 0 0,1 0-1,-1 0 1,0-1 0,4 0 0,0 0-8,0 0 1,0 0 0,0-1 0,1 0 0,-2 0 0,1-1 0,0 1 0,0-1 0,-1-1 0,0 1-1,8-7 1,-8 5-126,-1 1 0,0-1 0,0 0-1,0 0 1,-1 0 0,1 0 0,-1-1 0,-1 1-1,1-1 1,-1 0 0,0 0 0,0 0 0,-1 0-1,1 0 1,-1 0 0,-1 0 0,1 0 0,-2-10-1,-3 8-3600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4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11418,'-65'7'6514,"69"-1"-4746,13-3-239,2-3-217,10 2-368,-1 0-232,3 3-376,0 3-104,-7-2-160,-4-4-104,-9-1-592,1-1-440,-4-8-1129,5 0-1807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39 267 15683,'-39'5'6114,"52"-52"-4610,0-3-192,2-12-840,-4 5-624,-1 21-840,0 17-552,9 25-897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0.2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1 250 15531,'0'-2'7986,"4"-24"-7290,9-65-152,-11 44-552,13 8-456,-4 11-1232,5 12-897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95 13947,'-27'54'2913,"16"-36"-1478,8-15-480,3-6 249,2-13-610,1-1 1,1 1-1,1 0 1,1 0 0,13-28-1,-19 43-555,1 0-1,-1-1 1,1 1 0,0 0-1,0 0 1,-1 0 0,1 0-1,0 0 1,0 0 0,0 0-1,0 0 1,0 0 0,0 1-1,0-1 1,0 0 0,1 1-1,-1-1 1,0 0 0,0 1-1,1 0 1,-1-1 0,0 1-1,1 0 1,1-1 0,0 2 6,-1-1 1,0 1 0,0-1-1,1 1 1,-1 0 0,0 0-1,0 0 1,0 0 0,0 0-1,0 1 1,-1-1 0,1 1-1,2 1 1,5 6 71,-1 1 0,-1-1 0,1 1 0,8 17 0,3 13 18,-16-31-122,1 0 0,1 0 0,-1 0 0,1-1 0,1 1 0,-1-1 1,1 0-1,1-1 0,0 1 0,8 6 0,-14-13-14,0 0 0,0 0-1,0-1 1,0 1 0,0-1 0,0 1 0,0-1-1,0 1 1,1-1 0,-1 0 0,0 1 0,0-1-1,0 0 1,0 0 0,1 0 0,-1 0 0,0 0-1,0 0 1,0 0 0,1 0 0,-1-1 0,0 1-1,0 0 1,1-1 0,0 0 7,-1 0 0,1-1 0,-1 1 0,0 0 0,1-1 0,-1 1 0,0-1 0,0 1 0,0-1-1,0 1 1,0-1 0,-1 0 0,2-3 0,1-7 84,0 1-1,-1-1 0,1-21 1,-2 28-40,-1-132 517,0 137-608,0-1 0,0 1 0,0 0 0,0-1 0,0 1 0,0-1 0,0 1 1,0 0-1,0-1 0,0 1 0,0 0 0,0-1 0,0 1 0,0-1 0,0 1 0,0 0 0,0-1 0,1 1 0,-1 0 0,0-1 0,0 1 0,0 0 0,1 0 0,-1-1 0,0 1 0,0 0 0,1 0 0,-1-1 0,0 1 0,1 0 0,-1 0 0,0-1 0,1 1 1,-1 0-1,0 0 0,1 0 0,-1 0 0,0 0 0,1 0 0,-1 0 0,0 0 0,1 0 0,-1 0 0,1 0 0,-1 0 0,0 0 0,1 0 0,-1 0 0,0 0 0,1 0 0,-1 0 0,0 0 0,1 0 0,0 1 0,21 13-2271,-14-9 1115,20 14-3564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13011,'5'2'523,"-2"0"-68,0 0 1,0-1-1,0 1 1,1-1-1,-1 0 1,0 0-1,7 1 1,-9-2-363,0-1 1,0 1 0,0 0-1,0 0 1,1-1-1,-1 1 1,0-1 0,0 1-1,0-1 1,0 1-1,-1-1 1,1 0 0,0 1-1,0-1 1,0 0-1,0 0 1,-1 1 0,1-1-1,0 0 1,-1 0-1,1 0 1,-1 0 0,1 0-1,-1 0 1,1 0-1,-1 0 1,0 0 0,1-2-1,2-5 641,-1 0-1,0 0 1,0-1-1,0 1 1,-1-1-1,0 1 1,-1-1-1,0 0 1,0 1-1,-1-1 1,-2-10-1,3 19-695,0 0 0,-1 0-1,1 0 1,0-1 0,0 1-1,0 0 1,0 0 0,0 0 0,0-1-1,0 1 1,0 0 0,0 0-1,0 0 1,0-1 0,0 1 0,0 0-1,0 0 1,0 0 0,0-1-1,0 1 1,0 0 0,0 0 0,0 0-1,0-1 1,1 1 0,-1 0-1,0 0 1,0 0 0,0-1 0,0 1-1,0 0 1,0 0 0,1 0-1,-1 0 1,0 0 0,0 0 0,0-1-1,0 1 1,1 0 0,-1 0-1,0 0 1,0 0 0,0 0 0,1 0-1,-1 0 1,0 0 0,15 4 211,25 23-470,13 17 221,96 73-4,-134-107 10,-12-9-6,0 1 1,0 0-1,0-1 1,0 1-1,-1 0 1,1 0 0,-1 0-1,1 1 1,-1-1-1,0 1 1,0-1-1,0 1 1,0 0 0,2 5-1,-4-7 5,0 0-1,0-1 0,0 1 0,-1 0 1,1 0-1,0-1 0,-1 1 1,1 0-1,-1-1 0,1 1 1,0 0-1,-1-1 0,1 1 1,-1 0-1,0-1 0,1 1 1,-1-1-1,0 1 0,1-1 1,-1 1-1,0-1 0,1 0 1,-1 1-1,0-1 0,0 0 1,1 0-1,-1 1 0,0-1 1,0 0-1,0 0 0,1 0 1,-1 0-1,0 0 0,-1 0 1,-36 3 146,18-2-274,0-2 1,0 0-1,0-1 0,0 0 0,0-2 1,0-1-1,-26-9 0,37 8-1159,12 1-620,19 2-943,18 6 50,12 3-275</inkml:trace>
  <inkml:trace contextRef="#ctx0" brushRef="#br0" timeOffset="1">495 333 11098,'-2'-3'5402,"2"-6"-2514,-2-18-199,2-7-201,0-12-863,2-4-441,1 17-624,-4 2-272,-4 20-864,8 11-488,8 8-1289,9 13-840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4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12563,'15'2'1173,"-11"-2"-723,0 1 0,0 0-1,0-1 1,1 0-1,-1 0 1,7-1 0,-10 1-365,0-1 1,0 1-1,-1 0 1,1-1-1,0 1 1,-1-1-1,1 1 1,0-1-1,-1 1 1,1-1-1,-1 0 0,1 1 1,-1-1-1,1 0 1,-1 1-1,0-1 1,1 0-1,-1 0 1,0 1-1,1-1 1,-1 0-1,0 0 1,0 1-1,0-1 1,0 0-1,0 0 1,0 0-1,0 1 1,0-1-1,0 0 1,0 0-1,0 0 1,0 1-1,-1-1 1,1 0-1,0 0 1,-1 1-1,0-2 1,-1-9 384,-1 0 0,2 0 0,-1 0 1,2 0-1,-1 0 0,2 0 0,-1 0 1,1 0-1,4-14 0,-4 20-423,0 0 0,0 1-1,1 0 1,0-1 0,0 1 0,0 0-1,0 0 1,1 0 0,0 0 0,0 0 0,0 1-1,0-1 1,0 1 0,1 0 0,-1 0 0,1 0-1,0 0 1,0 0 0,0 1 0,0 0-1,0 0 1,1 0 0,-1 1 0,8-3 0,-3 2-33,-1 1 1,1 0 0,-1 0 0,1 0 0,0 1 0,-1 1 0,1-1 0,11 3 0,-18-2-11,0-1 0,0 1 1,1 0-1,-1 0 0,0 0 1,0 0-1,0 0 0,0 0 1,0 1-1,0-1 0,0 1 1,0-1-1,0 1 0,-1 0 1,1-1-1,-1 1 0,1 0 1,-1 0-1,0 0 0,0 0 1,0 1-1,0-1 0,0 0 1,0 0-1,-1 1 0,1-1 1,-1 0-1,1 1 0,-1-1 1,0 0-1,0 1 0,0-1 1,-1 5-1,0 0 0,0-1 0,-1 1-1,0-1 1,0 1 0,0-1 0,-1 0-1,0 0 1,0 0 0,-1 0 0,1 0 0,-1-1-1,0 0 1,-1 1 0,1-2 0,-8 7-1,5-5-17,-1 0 0,1-1 0,-1 1 0,-1-1 0,1-1 0,-1 0 0,0 0 0,0 0-1,0-1 1,-11 2 0,31-5-42,1 1 0,0 0 0,-1 0 0,1 2 1,-1-1-1,0 1 0,19 8 0,-13-4-223,1-1-1,0-1 1,0-1 0,0 0 0,0-2 0,37 1-1,-48-3 263,1-1-1,-1 0 0,-1 0 0,1-1 0,0 0 0,7-3 0,-11 4-123,-1-1 0,0 1 0,1-1 0,-1 1 0,0-1 0,0 0 0,0 0 0,0 1 0,-1-1 0,1-1 0,0 1 0,-1 0 0,0 0 0,1-1 0,-1 1 0,0-1 0,0 1 0,0-1-1,0-2 1,-2 3-1583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4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10 200 12947,'-2'-1'6057,"-1"-24"-2008,-2-63-2897,8 46-224,-3 15-712,0 10-488,4 17-1320,-3 8-1081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148 210 14027,'-82'40'5617,"72"-57"-3528,0-8-297,0-9-208,-1-5-343,0-2-521,2 2-296,5 10-688,4 10-496,4 12-1657,6 7-1464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11322,'74'-109'4819,"-71"106"-4602,-1 0-1,1 0 1,-1 0 0,1 1 0,0-1 0,0 1-1,0-1 1,1 1 0,-1 0 0,0 0-1,1 1 1,-1-1 0,1 1 0,0-1 0,-1 1-1,1 0 1,0 1 0,0-1 0,6 0 0,1 0 153,-7 0-221,1 1 0,0 0-1,0-1 1,-1 2 0,1-1-1,0 0 1,-1 1 0,1 0-1,0 0 1,-1 0 0,1 1-1,-1 0 1,1 0 0,3 2-1,-6-2-118,0-1-1,0 1 0,0-1 1,0 1-1,-1 0 0,1 0 0,-1 0 1,1 0-1,-1 0 0,0 0 1,1 0-1,-1 0 0,0 1 0,-1-1 1,1 0-1,0 1 0,-1-1 0,1 1 1,-1-1-1,0 1 0,0-1 1,0 1-1,0-1 0,0 1 0,0-1 1,-1 0-1,1 1 0,-1-1 1,0 3-1,-1 1-3,0-1-1,-1 0 1,1 0 0,-1 0 0,0 0-1,0 0 1,-1 0 0,1-1 0,-1 1-1,0-1 1,0 0 0,-8 5 0,-7 5 106,-39 21 0,-9 6 292,67-41-422,-1 1 1,1-1 0,0 0 0,-1 1-1,1-1 1,0 1 0,0-1 0,-1 0-1,1 1 1,0-1 0,0 1 0,0-1-1,-1 1 1,1-1 0,0 1 0,0-1-1,0 1 1,0-1 0,0 1 0,0-1-1,0 1 1,0-1 0,0 1 0,0-1-1,0 1 1,0-1 0,1 1 0,-1-1-1,0 1 1,0-1 0,0 1 0,1-1-1,-1 0 1,0 1 0,1-1 0,-1 1-1,0-1 1,1 0 0,-1 1 0,0-1 0,1 0-1,-1 1 1,1-1 0,-1 0 0,0 0-1,1 1 1,-1-1 0,1 0-1,27 15-2,-23-13 8,13 8-289,1-1 0,0-1 0,0-1 0,1-1-1,0 0 1,32 4 0,-50-10 92,0 0 1,0 0-1,0 0 0,0 0 1,0 0-1,0-1 1,0 1-1,0 0 0,0-1 1,0 0-1,-1 0 0,1 1 1,0-1-1,0 0 0,-1 0 1,1-1-1,1 0 1,9-10-2102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46 10258,'-28'-46'5089,"59"54"-664,6-1-2992,-1-4-569,5 5-296,-2-1-1256,-4 1-697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3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71 7818,'5'-9'432,"-3"5"78,0 0 1,0 1-1,0-1 0,0 0 0,0 1 0,1 0 0,-1-1 0,1 1 0,0 0 0,0 0 0,0 1 0,1-1 0,-1 1 0,1-1 1,-1 1-1,1 0 0,0 0 0,0 1 0,4-2 0,0 2-114,0 0-1,-1 0 1,1 1 0,0 0 0,0 0 0,0 1-1,-1 0 1,9 3 0,-14-4-353,0 0 1,0 1-1,0-1 1,0 1-1,-1 0 0,1 0 1,0 0-1,0 0 1,-1 0-1,1 0 0,-1 0 1,1 0-1,-1 0 0,1 1 1,-1-1-1,0 1 1,0-1-1,0 1 0,1-1 1,-1 1-1,-1 0 1,1 0-1,0-1 0,0 1 1,-1 0-1,1 0 1,-1 0-1,1 0 0,-1 0 1,0 0-1,0 0 1,0 0-1,0 0 0,0-1 1,0 1-1,-1 0 1,1 0-1,-2 3 0,0 0-10,0 1 0,0 0-1,-1-1 1,0 0-1,0 0 1,0 0 0,-1 0-1,0 0 1,0-1-1,0 0 1,0 0 0,-6 4-1,-10 7 43,-37 21 1,-2 2 64,58-37-145,1 0 0,-1 0 0,1-1-1,0 1 1,0 0 0,-1 0 0,1-1 0,0 1 0,0 0-1,0 0 1,0 0 0,0 0 0,0-1 0,0 1-1,0 0 1,0 0 0,0 0 0,0-1 0,0 1 0,1 0-1,-1 0 1,0 0 0,1-1 0,-1 1 0,0 0-1,1-1 1,-1 1 0,1 0 0,-1-1 0,1 1-1,0 0 1,-1-1 0,2 1 0,21 24-166,-11-13-418,1-2 0,0 1 0,1-1-1,0-1 1,1-1 0,-1 0-1,27 10 1,-15-13-1887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5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12099,'-1'7'12362,"1"-9"-11578,0 0-416,11 1-87,15-1-137,49 0-40,-36 12-480,-5-7-401,-6 2-967,-1 2-625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4:5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117 153 11410,'109'-36'4196,"-108"35"-4083,1 0 1,-1 1-1,1 0 1,-1-1-1,1 1 1,-1 0-1,1-1 0,0 1 1,-1 0-1,1 0 1,-1 1-1,1-1 0,0 0 1,-1 0-1,1 1 1,-1-1-1,1 1 1,-1-1-1,1 1 0,-1 0 1,0 0-1,1-1 1,-1 1-1,0 0 0,1 0 1,-1 0-1,0 0 1,0 1-1,0-1 1,0 0-1,0 0 0,0 1 1,0-1-1,-1 1 1,1-1-1,0 0 0,-1 1 1,1-1-1,-1 1 1,0 0-1,1 1 1,0 2 133,-1 0 0,0 0 1,0 0-1,0 0 0,0 0 1,-1 0-1,1 0 0,-4 9 1,1-9-103,1 1 1,-1-1-1,0 0 1,0 0-1,-1 0 1,0 0-1,0-1 1,0 1 0,0-1-1,0 0 1,-1-1-1,0 1 1,0-1-1,0 0 1,0 0 0,-1 0-1,1-1 1,-1 0-1,1 0 1,-1 0-1,0 0 1,0-1 0,1 0-1,-1-1 1,0 1-1,0-1 1,0 0-1,0-1 1,-9-1 0,9 2-124,1-1 0,-1 0 0,1-1 1,-1 1-1,1-1 0,-1 0 0,1 0 1,0-1-1,0 0 0,0 0 0,0 0 1,1 0-1,-1-1 0,1 0 0,0 1 1,0-2-1,0 1 0,0 0 0,1-1 1,0 0-1,0 0 0,0 0 0,1 0 1,-1 0-1,1 0 0,0-1 1,1 1-1,-1-1 0,1 1 0,-1-11 1,2 9-90,0 1 0,1-1 0,-1 1 0,1-1 0,1 1 0,-1-1 0,1 1 0,0 0 0,0-1 0,1 1 0,0 0 0,0 1 0,0-1 0,1 0 0,0 1 0,0 0 0,0 0 0,1 0 0,0 1 0,-1-1 0,2 1 0,-1 0 0,0 0 0,1 1 0,0 0 0,0 0 0,0 0 0,0 1 0,0 0 0,0 0 0,1 0 0,-1 1 0,1 0 0,-1 0 0,1 1 0,-1-1 0,1 1 0,0 1 0,-1-1 0,1 1 0,-1 1 0,9 2 0,31 15-1740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0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64 14091,'3'-5'7019,"10"-2"-6181,2 0-492,44-28 342,-56 33-645,0 1 0,0 0 0,0-1 0,0 1 0,1 1 0,-1-1-1,0 0 1,0 1 0,0-1 0,1 1 0,-1 0 0,5 1 0,-6-1-27,-1 0 0,1 1 0,-1-1 0,1 1 0,-1 0 1,1-1-1,-1 1 0,0 0 0,0 0 0,1 0 0,-1-1 0,0 1 1,0 1-1,0-1 0,0 0 0,0 0 0,0 0 0,0 1 0,1 0 0,-1 1-6,0 0-1,0 0 0,-1-1 0,1 1 1,-1 0-1,1 0 0,-1 0 0,0 0 1,0 0-1,0 0 0,-1 0 0,1 0 0,-1 0 1,1-1-1,-1 1 0,0 0 0,0 0 1,0-1-1,0 1 0,-1 0 0,1-1 0,-1 1 1,-2 2-1,-6 7 242,-1 0-1,0-1 1,-1 0 0,0-1 0,-1-1 0,0 1 0,0-2-1,-1 0 1,0-1 0,0 0 0,-31 9 0,28-18 540,18 2-781,-1 0 0,0 0 0,0 0 0,0 0 0,0 0 1,1 0-1,-1 0 0,0-1 0,0 1 0,0 0 0,0 0 0,0 0 0,1 0 0,-1 0 0,0 0 0,0 0 0,0 0 0,0-1 0,0 1 1,0 0-1,0 0 0,0 0 0,1 0 0,-1 0 0,0-1 0,0 1 0,0 0 0,0 0 0,0 0 0,0 0 0,0-1 0,0 1 0,0 0 0,0 0 1,0 0-1,0 0 0,0-1 0,0 1 0,0 0 0,0 0 0,0 0 0,0 0 0,0-1 0,0 1 0,0 0 0,-1 0 0,1 0 0,0 0 0,0 0 1,0 0-1,0-1 0,0 1 0,0 0 0,0 0 0,-1 0 0,1 0 0,0 0 0,0 0 0,0 0 0,0 0 0,0-1 0,-1 1 0,6-1-33,1 0 0,-1 0 0,1 1 0,-1-1 0,0 1-1,1 1 1,-1-1 0,11 3 0,47 12-907,-42-9 501,117 44-2521,-109-37 2834,0-2-1,0 0 1,2-2 0,-1-2-1,54 7 1,-83-14 197,1 0-1,-1 0 1,0-1 0,0 1 0,1 0 0,-1-1 0,0 1 0,0-1 0,0 1-1,0-1 1,0 0 0,0 0 0,0 1 0,0-1 0,0 0 0,0 0 0,0 0-1,0 0 1,0 0 0,-1 0 0,1 0 0,0 0 0,-1 0 0,1 0 0,-1-1-1,1 1 1,-1 0 0,0 0 0,1-1 0,-1 1 0,0 0 0,0 0 0,0-1-1,0 1 1,0 0 0,-1-3 0,1-8 246,0 1 0,-5-23-1,4 27-215,-2-8-235,-1 1-1,0-1 1,-2 1-1,1 0 1,-2 0-1,0 0 0,-11-15 1,15 22-1702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106 271 9962,'-85'8'4664,"65"-5"4354,20-3-8948,2-15 56,17-184 1587,-18 185-1639,-1 9-48,1 1 0,-1-1 0,1 1 0,0-1 0,0 1 0,0-1 0,1 1 0,-1 0 0,5-7 0,-6 11-24,1-1 1,-1 1 0,0 0-1,1 0 1,-1-1-1,1 1 1,-1 0-1,1 0 1,-1 0-1,1 0 1,-1-1 0,1 1-1,-1 0 1,1 0-1,-1 0 1,0 0-1,1 0 1,-1 0-1,1 0 1,-1 1 0,1-1-1,-1 0 1,1 0-1,-1 0 1,1 0-1,-1 1 1,1-1-1,-1 0 1,0 0 0,1 1-1,-1-1 1,1 0-1,-1 1 1,0-1-1,1 0 1,-1 1-1,0-1 1,1 1 0,-1-1-1,0 0 1,0 1-1,0-1 1,1 1-1,-1-1 1,0 2-1,20 30 75,-14-20-56,9 12-6,2 1 1,0-2 0,1 0 0,23 21 0,-33-36-11,1-1 1,1 0-1,-1 0 0,1 0 1,0-1-1,0-1 1,1 0-1,0 0 0,0-1 1,0 0-1,0-1 1,0-1-1,14 2 0,-24-3-4,0-1 0,1 0 0,-1 0 0,1 0 0,-1 0 0,0 0 0,1 0 0,-1 0 0,0 0 0,1 0 0,-1-1 0,0 1 0,1 0 0,-1-1 0,0 0 0,0 1 0,0-1 0,1 1 0,-1-1 0,0 0 0,0 0 0,0 0 0,0 0 0,0 0 0,0 0 0,0 0 0,-1 0 0,1 0 0,0 0 0,0 0 0,-1-1 0,1 1 0,-1 0 0,1 0 0,-1-1 0,0 1 0,1 0 0,-1-3 0,0-3 50,1-1-1,-2 1 1,1-1 0,-1 1-1,-3-12 1,2 9 10,-21-71 634,23 80-687,1 1 1,-1 0-1,0 0 0,0-1 1,0 1-1,0 0 0,1 0 0,-1-1 1,0 1-1,0 0 0,0 0 1,1 0-1,-1-1 0,0 1 1,0 0-1,1 0 0,-1 0 0,0 0 1,0 0-1,1 0 0,-1-1 1,0 1-1,1 0 0,-1 0 0,0 0 1,1 0-1,-1 0 0,0 0 1,0 0-1,1 0 0,-1 0 0,0 0 1,1 1-1,-1-1 0,0 0 1,1 0-1,-1 0 0,0 0 0,0 0 1,1 0-1,-1 1 0,1-1 1,19 6 97,-15-4-105,23 5-547,47 5 1,-50-9-302,0 1 0,0 2 0,25 7 0,-47-11 784,1-1 0,-1 1 0,0-1-1,1 1 1,-1 0 0,0 0 0,0 1 0,0-1 0,0 1 0,-1-1 0,1 1 0,-1 0 0,3 3 0,-4-4 69,-1-1 0,1 0 1,0 1-1,-1-1 0,0 1 0,1 0 0,-1-1 1,0 1-1,0-1 0,0 1 0,0-1 0,0 1 1,0-1-1,0 1 0,0 0 0,-1-1 0,1 1 1,-1-1-1,1 1 0,-1-1 0,1 1 0,-1-1 1,0 0-1,0 1 0,0-1 0,0 0 1,0 0-1,0 0 0,0 1 0,0-1 0,0 0 1,-1 0-1,1-1 0,-2 2 0,-1 2 140,-1-1 1,1 0-1,-1-1 0,0 1 0,0-1 1,0 0-1,0 0 0,0 0 0,-1-1 0,1 0 1,0 0-1,-1 0 0,1 0 0,-1-1 1,1 0-1,-10-2 0,11 2-37,0-1-1,0 0 1,0-1 0,0 1 0,0-1-1,0 1 1,1-1 0,-1 0 0,1-1-1,-1 1 1,1-1 0,0 1-1,0-1 1,0 0 0,0 0 0,0 0-1,1 0 1,0-1 0,-1 1-1,1-1 1,0 0 0,-2-5 0,3 6-95,0 1 1,1 0 0,-1-1-1,0 1 1,1 0 0,-1-1 0,1 1-1,0-1 1,0 1 0,0 0 0,0-1-1,0 1 1,0-1 0,1 1-1,-1-1 1,1 1 0,0 0 0,-1-1-1,1 1 1,0 0 0,1 0-1,-1 0 1,0 0 0,1 0 0,-1 0-1,1 0 1,2-3 0,-1 3-129,-1 1 0,1-1 0,0 0 0,-1 1-1,1 0 1,0-1 0,0 1 0,0 1 0,0-1 0,0 0 0,0 1 0,0-1 0,1 1 0,-1 0 0,0 0 0,0 0 0,0 0 0,0 1 0,0-1 0,5 2-1,25 11-2133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7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345 270 11963,'-2'-8'5465,"-9"-17"-1985,3-2-2127,-10-12-825,1-2-104,4 4-232,-8 4-208,3 7-952,-8 2-585</inkml:trace>
  <inkml:trace contextRef="#ctx0" brushRef="#br0" timeOffset="1">0 0 10346,'10'0'4801,"22"0"-1664,11 2-1377,18-1-784,4 3-271,-11-4-473,3-2-352,-12 0-1129,-1 2-495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12931,'12'82'4270,"-12"-82"-4235,0 0 0,-1 1 1,1-1-1,0 0 0,0 0 0,0 1 0,0-1 0,0 0 1,0 0-1,1 1 0,-1-1 0,0 0 0,0 1 0,0-1 1,0 0-1,0 0 0,0 1 0,0-1 0,1 0 0,-1 0 1,0 1-1,0-1 0,0 0 0,0 0 0,1 0 0,-1 1 1,0-1-1,0 0 0,1 0 0,-1 0 0,0 0 0,0 0 1,1 0-1,-1 1 0,0-1 0,0 0 0,1 0 0,-1 0 1,0 0-1,1 0 0,-1 0 0,0 0 0,0 0 0,1 0 1,-1 0-1,0 0 0,0 0 0,1 0 0,-1 0 0,0-1 1,1 1-1,-1 0 0,0 0 0,0 0 0,1 0 0,-1 0 1,0-1-1,0 1 0,0 0 0,1-1 0,11-14 943,-11 13-822,13-22 908,-1-1-1,11-30 1,1-4-36,-17 42-657,0 0 474,0 1-1,19-27 0,-23 81 340,-2-19-1263,0 1-1,2-1 0,0 0 1,11 31-1,-10-39-461,0 0-1,0 0 1,1 0-1,1-1 1,9 12-1,11 4-2497</inkml:trace>
  <inkml:trace contextRef="#ctx0" brushRef="#br0" timeOffset="1">212 228 15259,'-23'-12'5401,"59"27"-4864,6-9-858,10-6-1103,2 4-648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8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15971,'44'-3'5786,"68"-5"-4370,26-2-264,30-3-24,22-5-255,8 0-601,2 2-376,-13 5-1121,-33 6-551,-58 6-1801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49 15875,'-76'-49'5970,"84"57"-4058,-3-1-2024,-2 1-504,9 5-1288</inkml:trace>
  <inkml:trace contextRef="#ctx0" brushRef="#br0" timeOffset="1">47 135 15995,'0'72'5674,"-2"-79"-5098,2 2-792,8 4-1505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1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1 496 12843,'19'-13'5457,"30"-26"-2889,11-13-407,8-24-689,2-2-344,-5 3-631,-4 8-273,-9 22-528,-13 12-577,-17 15-1535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24 13811,'43'52'5713,"-43"-42"-3568,-7 8-441,-3 3-96,-4-5-423,-1-4-217,-4-14-384,2-12-160,8-8-104,1-5-40,14-6-184,7 4-16,5 10-96,6 12 24,-6 18-144,-2 11-392,-6 5-1608,-3-6-969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 11658,'-2'-1'8650,"2"7"-7425,2 17-145,-6 37-16,-4-45-136,-1-1-80,-13-12-143,3-9-113,-1-9-144,2-7-112,18 4-176,7 1-64,3 12-56,11 6-16,10 13-672,-4 4-784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244 387 10458,'2'0'232,"0"1"-1,-1 0 1,1-1 0,-1 1-1,1 0 1,-1-1 0,1 1-1,-1 0 1,1 0-1,-1 0 1,0 1 0,1-1-1,-1 0 1,0 0-1,0 1 1,0-1 0,0 1-1,0-1 1,0 1-1,0-1 1,-1 1 0,1-1-1,0 1 1,-1 0-1,1 1 1,-2 1 120,1 0 1,-1 0-1,0 0 0,0 0 0,0 0 1,-1 0-1,0 0 0,1-1 0,-1 1 1,0-1-1,-4 6 0,2-4-61,1 0 0,-1 0-1,0-1 1,0 1 0,-1-1 0,1 0 0,-1 0-1,0 0 1,0-1 0,0 0 0,0 0 0,-1 0-1,1 0 1,-1-1 0,0 0 0,0 0-1,0-1 1,0 0 0,0 0 0,-11 1 0,11-2-185,0-1 0,1 1 0,-1-1 1,0 0-1,0 0 0,1-1 0,-1 0 1,1 0-1,-1 0 0,1-1 1,0 1-1,0-1 0,0-1 0,0 1 1,1-1-1,-1 1 0,1-1 0,0 0 1,0-1-1,0 1 0,-5-10 1,6 9-90,0 0 0,0-1 1,1 1-1,0-1 1,0 0-1,0 1 1,1-1-1,0 0 0,0 0 1,0 0-1,1 0 1,0 0-1,0 0 1,1-6-1,0 8-35,-1 1-1,1-1 1,0 1-1,0 0 0,1-1 1,-1 1-1,1 0 1,-1 0-1,1 0 1,0 0-1,0 0 1,0 0-1,1 1 1,-1-1-1,1 1 1,-1-1-1,1 1 1,0 0-1,0 0 1,0 0-1,0 1 1,0-1-1,0 1 1,1 0-1,3-2 1,-3 2-50,1 1 1,-1-1-1,0 1 1,1-1 0,-1 2-1,1-1 1,-1 0 0,0 1-1,1 0 1,-1 0 0,0 0-1,0 0 1,0 1 0,0-1-1,0 1 1,0 0 0,0 0-1,0 1 1,-1-1 0,1 1-1,-1 0 1,4 4 0,7 7-362,-1 1 0,-1 0 1,17 27-1,-19-27 105,6 9-162,-11-15 302,0 0-1,1 0 1,0-1-1,1 1 1,0-1-1,0-1 0,1 0 1,0 0-1,10 7 1,-18-14 187,0 1 0,1-1 0,-1 0-1,0 1 1,1-1 0,-1 0 0,1 0 0,-1 1 0,1-1 0,-1 0 0,0 0 0,1 0-1,-1 0 1,1 1 0,-1-1 0,1 0 0,-1 0 0,1 0 0,-1 0 0,1 0-1,-1 0 1,1 0 0,-1 0 0,1-1 0,-1 1 0,1 0 0,-1 0 0,1 0 0,-1 0-1,1-1 1,-1 1 0,1 0 0,-1 0 0,0-1 0,1 1 0,-1 0 0,1-1 0,-1 1-1,0-1 1,1 1 0,-1 0 0,0-1 0,0 1 0,1-1 0,-1 1 0,0-1-1,0 1 1,0-1 0,0 1 0,1 0 0,-1-1 0,0 1 0,0-2 0,-1-36 868,0 30-699,-41-234 3266,8 67-2187,29 122-1102,4 52-181,1 0 0,0 0 0,0 0 0,0 0 0,0 0 0,0 0-1,0 0 1,0 0 0,0 0 0,0 0 0,0 0 0,1 0 0,-1 0 0,0 0 0,1 0 0,-1 0-1,1 0 1,-1 0 0,1 0 0,-1 1 0,1-1 0,-1 0 0,1 0 0,0 1 0,0-1-1,-1 0 1,1 1 0,0-1 0,0 0 0,0 1 0,0-1 0,0 1 0,1-1 0,1 1-283,0 0 0,0 0 0,0 0 0,0 1 0,0-1 0,0 1 0,-1 0 0,6 1 0,-3 0-322,30 9-5118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15339,'14'20'5561,"20"28"-4576,0-2-497,1-9-304,-6-3-424,-11-16-1257,6-8-271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1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1 119 13923,'0'-37'4720,"0"37"-4664,0 0 0,0 0 0,0 1 0,1-1 0,-1 0 0,0 0 0,0 0 0,0 0 1,0 1-1,0-1 0,1 0 0,-1 0 0,0 0 0,0 0 0,0 0 0,0 0 0,1 1 0,-1-1 1,0 0-1,0 0 0,0 0 0,1 0 0,-1 0 0,0 0 0,0 0 0,0 0 0,1 0 1,-1 0-1,0 0 0,0 0 0,0 0 0,1 0 0,-1 0 0,0 0 0,0 0 0,0 0 0,1 0 1,-1-1-1,0 1 0,0 0 0,0 0 0,1 0 0,-1 0 0,0 0 0,0 0 0,0-1 0,0 1 1,0 0-1,1 0 0,-1 0 0,0 0 0,0-1 0,0 1 0,0 0 0,0 0 0,0 0 0,0-1 1,0 1-1,0 0 0,0 0 0,0 0 0,0-1 0,0 1 0,0 0 0,0-1 0,11 16 390,-10-15-293,11 17 204,1 0 1,1-1 0,1-1 0,26 22 0,-33-30-268,0 0-1,1-1 1,0-1 0,0 1 0,1-1 0,0-1 0,-1 0-1,2 0 1,-1-1 0,0 0 0,11 1 0,-20-4-59,0 0 0,0 0 0,0 0 0,0 0 0,0 0 1,0 0-1,-1-1 0,1 1 0,0 0 0,0 0 0,0-1 0,0 1 1,-1-1-1,1 1 0,0-1 0,0 1 0,-1-1 0,1 1 0,0-1 0,-1 0 1,1 1-1,0-1 0,-1 0 0,1 0 0,-1 1 0,1-1 0,-1 0 1,0 0-1,1 0 0,-1 0 0,0 1 0,1-3 0,3-35 466,-4 22-323,2 0-121,0-1 1,0 1-1,2 0 1,0 0-1,1 0 1,8-17-1,-11 29-77,-1 1 1,1 0-1,0 0 0,0 0 0,0 0 1,1 0-1,-1 0 0,1 1 0,-1-1 1,1 1-1,0 0 0,0-1 1,0 1-1,0 1 0,0-1 0,0 0 1,1 1-1,-1-1 0,1 1 0,-1 0 1,1 1-1,-1-1 0,1 0 0,0 1 1,-1 0-1,1 0 0,0 0 1,-1 0-1,1 1 0,-1-1 0,1 1 1,0 0-1,-1 0 0,4 2 0,-1-1-138,0 0-1,0 0 0,0 1 1,-1 0-1,1 0 0,-1 1 1,0-1-1,0 1 0,0 0 0,-1 1 1,1-1-1,-1 1 0,0 0 1,0 0-1,-1 0 0,5 8 1,-3-2-59,0 1 1,-1 1-1,0-1 1,-1 1-1,0-1 1,2 25 0,-4-28 245,0-1 1,1 0 0,0 0-1,1-1 1,-1 1 0,1 0 0,1-1-1,0 0 1,0 1 0,0-2-1,1 1 1,0 0 0,0-1 0,0 0-1,1 0 1,0-1 0,1 1-1,10 6 1,-12-8-4,1-1-1,0 0 1,0 0-1,0-1 1,0 1 0,1-1-1,-1-1 1,1 1-1,-1-1 1,1 0 0,-1-1-1,1 1 1,0-1-1,-1-1 1,1 1 0,0-1-1,-1 0 1,1-1-1,-1 0 1,0 0 0,1 0-1,-1 0 1,7-5-1,-10 5-207,1 0 1,-1 0-1,0 0 0,0-1 0,0 1 0,0-1 0,0 0 0,-1 0 0,1 0 0,-1 0 0,0 0 0,1-1 0,-2 1 1,1 0-1,0-1 0,-1 0 0,1 1 0,-1-1 0,0 0 0,-1 0 0,2-7 0,0-12-2022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13371,'52'-33'5105,"-20"69"-3625,-6-8-1504,-6-4-656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2 171 13219,'-1'-3'8994,"1"0"-6946,0 1-824,0 1-335,8-16-529,41-56-328,-20 42-1016,5 7-585,-2 8-1624</inkml:trace>
  <inkml:trace contextRef="#ctx0" brushRef="#br0" timeOffset="1">157 116 14803,'11'80'5897,"4"-103"-3904,9-6-1153,7 0-272,11 3-680,2-2-656,10 15-1673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13499,'0'-2'8098,"3"17"-6250,2 26-664,8 38-240,0-53-543,0-6-129,13-10-160,-2-9-128,7-1-360,3-6-217,-1-6-783,-1-4-488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14627,'68'0'7430,"67"0"-9131,-135 0 1671,0 0 0,0 0-1,0 0 1,1 0 0,-1 0 0,0 0-1,0-1 1,0 1 0,0 0-1,0 0 1,0 0 0,1 0-1,-1 0 1,0 0 0,0 0-1,0 0 1,0 0 0,0 1 0,1-1-1,-1 0 1,0 0 0,0 0-1,0 0 1,0 0 0,0 0-1,0 0 1,0 0 0,1 0-1,-1 0 1,0 0 0,0 0 0,0 0-1,0 1 1,0-1 0,0 0-1,0 0 1,0 0 0,0 0-1,0 0 1,1 0 0,-1 1-1,0-1 1,0 0 0,0 0 0,0 0-1,0 0 1,0 0 0,0 0-1,0 1 1,0-1 0,0 0-1,0 0 1,0 0 0,0 0-1,0 0 1,-1 1 0,1-1 0,0 0-1,0 0 1,0 0 0,0 0-1,0 0 1,0 1 0,-8 7-718,-34 25-535,-33 31 992,68-58 546,0 1 0,1 0 0,1 1 0,-1-1 0,1 1 0,0 0-1,1 0 1,-4 10 0,7-17-180,0 1-1,1-1 1,0 0 0,-1 0-1,1 1 1,0-1-1,0 0 1,0 0 0,0 1-1,0-1 1,0 0-1,0 1 1,0-1 0,0 0-1,0 0 1,1 1-1,-1-1 1,1 0 0,-1 0-1,1 0 1,-1 1-1,1-1 1,-1 0 0,1 0-1,0 0 1,0 0-1,0 0 1,0 0 0,0-1-1,0 1 1,0 0-1,0 0 1,0 0 0,0-1-1,0 1 1,2 0-1,3 1 16,0 0 0,-1-1-1,1 1 1,0-1-1,0 0 1,0-1-1,7 0 1,38-5-558,5-11-574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14275,'0'18'6113,"0"14"-3216,13 2-1537,11 0-288,10-8-767,4-6-626,11-10-1255,-4-10-648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 13331,'-38'-32'5481,"64"64"-3168,4 4-1153,-3 0-752,14-9-104,-7-11-152,5-4-144,0-15-464,-2-2-464,-9-3-1049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11442,'4'-7'5946,"1"-2"-961,21-8-3177,-9-4-344,12 0-567,0-5-329,2 7-368,0 1-232,-3 1-904,-2 4-665,1-1-1679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92 237 15435,'-91'33'6122,"94"-56"-3994,4-16-528,1-8-655,0-5-265,-3 5-504,1 11-208,-1 18-816,-3 10-657,12 8-1407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20 175 13547,'-20'69'7149,"27"-105"-5449,10-38-142,-16 69-1483,1 1 0,-1 0 0,1 0 1,0 0-1,0 0 0,0 0 0,1 0 0,0 0 0,-1 1 0,1-1 0,0 1 1,7-5-1,-9 7-51,1 0 1,-1 0-1,0 1 0,1-1 1,-1 0-1,1 1 1,-1-1-1,1 1 1,0 0-1,-1 0 0,1-1 1,-1 1-1,1 0 1,0 0-1,-1 1 1,1-1-1,-1 0 1,1 0-1,0 1 0,-1-1 1,1 1-1,-1-1 1,0 1-1,1 0 1,-1 0-1,1-1 0,-1 1 1,0 0-1,2 2 1,2 2 13,0 0 1,0 0-1,0 0 1,7 13-1,3 5-17,15 23-8,-28-43-11,0 0-1,1-1 1,-1 1-1,1 0 1,0-1-1,0 1 1,0-1-1,0 0 1,0 0-1,7 3 1,-9-5 2,1 0 0,-1 1 0,0-1 0,1 0 0,-1 0 0,0 0 0,1 0 0,-1-1 0,0 1 0,1 0 1,-1 0-1,0-1 0,0 1 0,1-1 0,-1 1 0,0-1 0,0 1 0,0-1 0,0 0 0,0 0 0,0 1 0,0-1 0,0 0 0,0 0 0,0 0 0,0 0 0,0 0 0,-1 0 1,1-1-1,0 1 0,-1 0 0,1 0 0,0-2 0,2-5 114,0 1 1,0-1 0,-1 0-1,2-10 1,-1-7 624,-1-1-1,-2 0 1,-4-47 0,7 78-1268,0-1 1,0 0-1,1 0 0,0 0 1,-1-1-1,7 5 0,14 10-2662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119 323 14555,'0'0'28,"3"2"348,0 0-1,1 0 1,-1-1-1,1 1 1,-1-1-1,1 0 1,-1 0-1,1-1 1,0 1-1,3 0 1,-6-1-322,-1-1 1,1 1-1,-1 0 1,1 0 0,-1-1-1,1 1 1,-1 0 0,1-1-1,-1 1 1,0 0-1,1-1 1,-1 1 0,0-1-1,1 1 1,-1-1 0,0 1-1,1-1 1,-1 1-1,0-1 1,0 1 0,0-1-1,1 1 1,-1-2 0,1-25 518,-1 19-490,-10-119 677,8 110-1036,-1-1 0,-1 1 0,0 1 0,-1-1 1,-9-18-1,12 32 96,1 0 0,-1 0 0,0 1 0,0-1-1,0 1 1,0-1 0,0 1 0,0 0 0,-1-1 0,1 1 0,-1 1 0,0-1 0,0 0 0,1 1 0,-1-1 0,0 1 0,0 0 0,0 0 0,-1 0 0,-4-1 0,3 1 247,-1 1-1,1 0 1,0 0-1,0 0 0,-1 1 1,1 0-1,0 0 1,0 0-1,0 0 0,0 1 1,-10 4-1,18-6 308,0 0-1,0 0 1,-1 0 0,1 0-1,0 1 1,-1-1 0,1 1-1,3 1 1,3 0 189,196 53 2405,-195-53-2980,0-1 1,0 0-1,0-1 1,0 0-1,0 0 0,0-1 1,0-1-1,0 1 1,12-5-1,-8 3-366,0 0-1,0 1 1,15 0-1,-28 2 359,-1 0 0,0 0 1,0 0-1,1 0 0,-1 0 0,0 0 0,0 1 0,1-1 1,-1 0-1,0 0 0,0 0 0,0 0 0,1 1 0,-1-1 1,0 0-1,0 0 0,0 0 0,0 1 0,1-1 0,-1 0 0,0 0 1,0 1-1,0-1 0,0 0 0,0 1 0,0-1 0,0 0 1,0 0-1,0 1 0,0-1 0,0 0 0,0 0 0,0 1 1,0-1-1,0 0 0,0 1 0,0-1 0,0 0 0,0 0 1,0 1-1,0-1 0,0 0 0,-1 1 0,-4 12-23,5-12 4,-5 10 90,1 1 1,0-1-1,1 1 0,0-1 0,1 1 1,1 0-1,0 0 0,0 0 0,2 20 1,-1-28-17,1 1 0,0-1 0,0 0 0,0 1 0,0-1 0,0 0 0,1 0 0,0 0 0,0 0 0,0 0 0,1 0 1,-1 0-1,1-1 0,0 1 0,0-1 0,0 0 0,0 0 0,0 0 0,1 0 0,0-1 0,-1 1 0,1-1 0,0 0 0,0 0 1,0 0-1,0-1 0,1 1 0,7 1 0,2-1-12,0-1 1,0-1 0,-1 0-1,1 0 1,0-1-1,0-1 1,25-7 0,19-8-3578,-41 12-1367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1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15 14619,'10'-1'5585,"21"-1"-4112,-10-6-329,15 5-360,5 3-352,-7 0-904,6 8-568,-17-2-1625</inkml:trace>
  <inkml:trace contextRef="#ctx0" brushRef="#br0" timeOffset="1">1 180 14795,'11'1'5569,"13"-1"-4080,11-1-1161,8-6-272,11-3-960,1 4-673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2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12819,'19'0'5561,"12"-5"-2584,8 5-2169,5-3-184,1 5-416,-2-1-208,-4 3-1080,-4-1-729</inkml:trace>
  <inkml:trace contextRef="#ctx0" brushRef="#br0" timeOffset="1">0 182 14051,'5'2'5401,"13"-1"-3712,3-1-1025,10 2-560,7 0-432,2 1-1321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3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 14723,'-8'-25'5905,"5"66"-3824,-2 0-457,-5 15-592,5-2-327,4-13-545,-1-9-448,2-19-1185,0-8-791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5:3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74 310 13099,'-7'-1'8331,"2"-4"-3944,-7-20-4206,4 3 216,1 8-371,2 6-17,0-1-1,1 1 1,0-1 0,0 0-1,1 0 1,1 0-1,-1-1 1,2 1 0,-1 0-1,1-1 1,0 0-1,1 1 1,1-13 0,1 10-55,0 0 0,1 0 0,0 1 0,1-1 0,8-18 0,-10 29 43,-1-1-1,0 1 1,1 0 0,-1 0 0,1 0 0,-1 0 0,1 0 0,-1 0 0,1 1-1,0-1 1,-1 0 0,1 1 0,0-1 0,0 1 0,-1 0 0,1 0 0,0 0 0,0 0-1,0 0 1,-1 0 0,1 0 0,0 0 0,0 1 0,-1-1 0,4 2 0,-1-2-1,0 1 0,0 0 1,-1 1-1,1-1 1,-1 1-1,1-1 1,-1 1-1,0 0 0,0 1 1,0-1-1,5 4 1,-7-4 6,0-1 1,0 1-1,0-1 1,0 1-1,0 0 1,0-1 0,-1 1-1,1 0 1,0 0-1,-1-1 1,1 1 0,-1 0-1,0 0 1,0 0-1,0 0 1,0 0-1,0 0 1,0-1 0,0 1-1,0 0 1,-1 0-1,1 0 1,-1 0 0,1 0-1,-1-1 1,0 1-1,0 0 1,0-1-1,0 1 1,0-1 0,0 1-1,0-1 1,-1 1-1,-1 1 1,-3 3 33,-1-1 0,0 1 0,0-1 1,0-1-1,-1 0 0,-9 5 0,16-9 11,0 1 1,0-1-1,0 1 1,0 0-1,0-1 1,0 1-1,0 0 1,1 0-1,-1 0 1,0 0-1,0-1 1,1 1-1,-1 0 1,1 0-1,-1 0 1,1 1-1,-1-1 1,1 0-1,-1 0 1,1 0-1,0 0 1,0 0-1,0 0 1,0 1-1,0-1 1,0 0-1,0 0 1,0 0-1,0 0 1,0 1-1,0-1 1,1 0-1,-1 0 1,1 0-1,-1 0 1,1 0-1,-1 0 1,1 0-1,0 1 0,4 7-1,1 0 0,0 0-1,10 12 1,-7-9 30,0-1-31,0 0 0,1-1 0,0 0 0,1 0 1,0-1-1,0 0 0,21 11 0,-28-18-122,1 1 1,-1-2 0,1 1 0,0 0-1,0-1 1,-1 0 0,1 0 0,0 0-1,0-1 1,0 1 0,6-2-1,-7 1-145,-1-1 0,0 0-1,1 0 1,-1 0 0,0 0 0,0 0-1,0-1 1,0 0 0,0 1-1,0-1 1,0 0 0,0-1-1,-1 1 1,1 0 0,-1-1-1,1 1 1,2-6 0,12-23-5435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6:57.3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604 44 9250,'0'-30'2194,"-1"29"-2103,1 0 1,0 1-1,0-1 1,0 0 0,-1 1-1,1-1 1,0 0-1,0 1 1,-1-1-1,1 1 1,-1-1-1,1 0 1,-1 1-1,1-1 1,-1 1 0,1-1-1,-1 1 1,1 0-1,-1-1 1,1 1-1,-2-1 1,-2 1 142,0-1 0,-1 1 0,1 1 0,0-1 0,0 1 0,0-1 0,0 1 0,0 0 0,0 1 0,-4 1 0,-3 0-104,-32 10 553,0 1 1,1 2-1,1 3 0,0 1 1,2 1-1,0 3 0,-61 48 1,82-55-476,-1 0 0,2 1 1,1 1-1,0 1 1,1 0-1,-19 36 1,32-50-170,0-1 0,0 0 0,1 1 0,0 0 0,0-1 0,0 1 1,1 0-1,0 0 0,0-1 0,0 1 0,1 0 0,0 0 0,0-1 0,0 1 1,1-1-1,0 1 0,0-1 0,0 1 0,0-1 0,1 0 0,0 0 0,0 0 1,7 7-1,5 7 48,1-2 1,1 0 0,1-1 0,25 19-1,8 3 256,64 37 1,-90-61-268,0-1 0,1-2 0,1 0 0,0-2 0,32 7 0,27-1 43,1-4 0,0-3 0,102-5 0,-91-10-54,0-5 0,129-31 0,-196 36-70,0-1 0,-1-1 0,0-2 0,46-23 0,-67 29-11,0 0 0,0 0 0,-1-1 0,0 0-1,0-1 1,0 0 0,-1 0 0,0 0 0,-1-1-1,1 0 1,-1-1 0,-1 1 0,0-1 0,0 0 0,0-1-1,-1 1 1,-1-1 0,3-11 0,-3 9 60,-1 0 0,-1 0 1,0 0-1,-1-1 0,0 1 0,-1 0 0,0 0 1,-1 0-1,0 0 0,-1 0 0,-1 1 1,-7-20-1,5 19 40,-1 1 0,0 0-1,0 0 1,-1 0 0,-1 1 0,0 0 0,0 1 0,-1 0 0,0 0 0,0 1 0,-22-12 0,-4 0-29,-1 2 0,0 2 0,-46-14 1,-124-23-109,158 44-173,0 1 0,0 4 0,-1 1 0,1 2 0,-74 9 0,65 0-1191,-1 3 1,-65 21-1,2 8-3918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6:59.8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410 15 11234,'0'-5'4537,"8"-5"-1328,-10 18-1817,-8 30 25,-12 15-73,-11 43-416,-8 18-32,-6 26-224,2 1-87,-1 1-73,2-9-160,5-21-72,4-13-232,10-35-624,6-21-448,12-31-1137,4-12-528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0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8 13211,'-1'-2'4714,"-2"-3"-2120,3 5-2535,0 0-1,0 0 1,0 0 0,0 0 0,0 1 0,0-1 0,0 0 0,0 0 0,0 0 0,0 0 0,0 0 0,0 0 0,0 1 0,0-1 0,0 0 0,0 0 0,0 0-1,0 0 1,0 0 0,0 0 0,0 0 0,0 1 0,0-1 0,0 0 0,0 0 0,0 0 0,0 0 0,-1 0 0,1 0 0,0 0 0,0 0 0,0 0-1,0 0 1,0 0 0,0 0 0,0 1 0,0-1 0,-1 0 0,1 0 0,0 0 0,0 0 0,0 0 0,0 0 0,0 0 0,0 0 0,0 0 0,-1 0 0,1 0-1,0 0 1,0 0 0,0 0 0,0 0 0,0 0 0,0-1 0,0 1 0,-1 0 0,1 0 0,0 0 0,-1 42 223,1-1 0,3 1 0,1-1 0,2 0 0,17 63 0,-10-72-124,-4-21 82,-9-11-224,1 0 0,-1 0 1,0 0-1,1 0 1,-1 0-1,0 0 0,1 0 1,-1 0-1,0 0 0,0 0 1,1 0-1,-1 0 1,0-1-1,1 1 0,-1 0 1,0 0-1,0 0 0,1 0 1,-1-1-1,0 1 1,0 0-1,1 0 0,-1-1 1,0 1-1,0 0 0,0 0 1,0-1-1,1 1 1,-1 0-1,0 0 0,0-1 1,0 1-1,0 0 0,0-1 1,0 1-1,0 0 1,0 0-1,0-1 0,5-12 241,1 0 0,0 1-1,1 0 1,0 0-1,0 1 1,1 0 0,18-19-1,-9 15-175,-1 0 0,2 1-1,0 1 1,25-13 0,33-24-1982,-39 21-254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1 409 12811,'0'-57'7527,"1"-25"-4121,1-51-664,-2 133-2720,0 0 0,0-1 1,0 1-1,0 0 0,0 0 1,0 0-1,0-1 0,0 1 1,0 0-1,0 0 0,0 0 1,0-1-1,0 1 0,0 0 1,0 0-1,0 0 0,0-1 1,0 1-1,1 0 0,-1 0 1,0 0-1,0 0 0,0-1 1,0 1-1,0 0 0,0 0 1,1 0-1,-1 0 0,0 0 1,0-1-1,0 1 0,0 0 1,1 0-1,-1 0 0,0 0 1,0 0-1,0 0 0,1 0 1,-1 0-1,0 0 0,11 4 262,10 15-320,-20-18 74,32 32-53,-7-6-24,34 27 1,-52-48 17,1 0 0,-1 0 0,1-1 0,0 0 0,0-1 1,1 0-1,-1 0 0,1-1 0,12 3 0,-21-6 28,1 1 0,-1-1-1,0 0 1,1 0 0,-1 0 0,1 0 0,-1 0 0,1 0 0,-1 0 0,0 0-1,1 0 1,-1-1 0,0 1 0,1-1 0,-1 1 0,0-1 0,1 1-1,-1-1 1,0 0 0,0 1 0,0-1 0,1 0 0,-1 0 0,0 0 0,0 0-1,0 0 1,-1 0 0,1 0 0,0-1 0,0 1 0,-1 0 0,1 0-1,0-1 1,-1 1 0,1 0 0,-1-1 0,0 1 0,1 0 0,-1-1 0,0-2-1,1-6 164,-1 0-1,0 0 1,-1 0-1,-3-18 1,1 13 20,-2-21 258,2 25-289,1-1 1,1 0-1,0 0 1,0-1-1,1 1 1,2-17-1,-1 27-210,0 1 0,-1-1 0,1 0 0,0 0 0,0 0 0,0 0 0,1 1 0,-1-1 0,0 0 0,0 1 0,1-1 0,-1 1 0,1 0 0,0-1 0,-1 1 0,1 0 0,0 0 0,0 0 0,0 0 0,-1 0 0,4 0 0,50-13-2658,-24 8 730,4-8-747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10954,'28'-6'2192,"-4"2"8686,-26 7-10695,1 0 0,0 1 0,0-1 0,0 0 1,0 1-1,1-1 0,-1 6 0,-2 13 64,0-5-117,-3 15 191,-3 47 0,9-71-280,0-1-1,0 1 1,0-1-1,1 0 1,0 1-1,0-1 1,1 0-1,0 1 1,0-1 0,1 0-1,-1-1 1,9 14-1,-9-18-16,0 0 0,0 0-1,0 0 1,0 0 0,0 0 0,1 0 0,-1-1-1,1 0 1,-1 1 0,1-1 0,0 0 0,-1 0-1,1 0 1,0-1 0,0 1 0,0 0-1,-1-1 1,1 0 0,0 0 0,0 0 0,0 0-1,0 0 1,0-1 0,0 1 0,-1-1 0,1 0-1,3-1 1,0 0 15,-1 0-1,1 0 1,-1-1 0,0 0-1,0 0 1,0 0 0,-1 0-1,1-1 1,-1 0-1,0 0 1,0 0 0,7-8-1,-2-7-143,0 1 0,-1-1 0,-1-1 0,-1 1-1,0-1 1,-2 0 0,0-1 0,2-37-1,-7 53-2449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8938,'-1'-7'7584,"5"-10"-6091,-2 12-689,13-50 1110,2-3-503,10-69-1,-22 110-762,-5 17-636,0 0 0,0 0 1,0 0-1,0 0 0,0 0 0,0 0 0,0 0 0,1 0 0,-1-1 0,0 1 0,0 0 0,0 0 1,0 0-1,0 0 0,0 0 0,0 0 0,1 0 0,-1 0 0,0 0 0,0 0 0,0 0 0,0 0 1,0 0-1,0 0 0,0 0 0,1 1 0,-1-1 0,0 0 0,0 0 0,0 0 0,0 0 0,0 0 1,0 0-1,0 0 0,0 0 0,1 0 0,-1 0 0,0 0 0,0 0 0,0 1 0,0-1 0,0 0 1,0 0-1,0 0 0,0 0 0,0 0 0,0 0 0,0 0 0,0 1 0,0-1 0,0 0 0,0 0 1,0 0-1,0 0 0,0 0 0,9 32 860,-6-18-931,6 22 159,-5-14-141,2-1 0,9 25-1,-13-41 11,0-1 0,0 1 0,0-1-1,1 0 1,0 1 0,-1-1 0,2-1-1,-1 1 1,0 0 0,1-1 0,-1 0-1,1 1 1,0-1 0,0-1 0,6 4-1,-7-5 17,0 0 0,0 0-1,0-1 1,0 1 0,0-1-1,1 1 1,-1-1 0,0 0-1,0 0 1,0-1 0,0 1-1,0-1 1,1 1 0,-1-1 0,0 0-1,0 0 1,0-1 0,-1 1-1,1 0 1,0-1 0,0 0-1,-1 1 1,1-1 0,-1 0-1,4-5 1,4-3 4,0-1 1,-1 0 0,0 0-1,7-13 1,-9 13 50,-1-1 1,0 1-1,-1-1 1,5-17-1,-10 28-23,0 1 0,0 0 0,0-1-1,0 1 1,0-1 0,0 1 0,0 0 0,0-1-1,0 1 1,0-1 0,0 1 0,0 0-1,0-1 1,1 1 0,-1-1 0,0 1-1,0 0 1,0-1 0,0 1 0,1 0 0,-1-1-1,0 1 1,0 0 0,1-1 0,-1 1-1,0 0 1,1 0 0,-1-1 0,0 1 0,1 0-1,-1 0 1,0 0 0,1-1 0,-1 1-1,1 0 1,-1 0 0,1 0 0,3 17 383,-1 30-89,-3-35-341,0 0 0,1 0 0,1 0 0,0-1 1,5 21-1,-6-29 24,0-1-1,0 0 1,-1 0 0,1 0-1,0 1 1,1-1 0,-1 0-1,0 0 1,1-1-1,-1 1 1,1 0 0,-1 0-1,1-1 1,0 1 0,0-1-1,0 1 1,-1-1 0,2 0-1,-1 0 1,0 0 0,0 0-1,0 0 1,0 0 0,1-1-1,-1 1 1,0-1 0,0 0-1,1 1 1,-1-1 0,0 0-1,1 0 1,-1 0 0,0-1-1,1 1 1,-1-1 0,3 0-1,23-8 25,-21 6 0,0 1 0,-1 0-1,1 0 1,0 1-1,10-2 1,-14 3-11,0 0 0,-1 1 1,1-1-1,-1 1 0,1-1 0,-1 1 0,1 0 0,-1 0 0,0 0 0,1 0 1,-1 0-1,0 0 0,0 1 0,1-1 0,-1 1 0,0 0 0,-1 0 1,1-1-1,2 4 0,12 18 167,-13-18-158,0 0 0,0-1 0,1 1-1,-1-1 1,1 0 0,0 0-1,6 5 1,-9-9-58,0 1 0,1-1 0,-1 1 0,0-1 0,1 1 0,-1-1 0,0 0-1,1 0 1,-1 1 0,1-1 0,-1 0 0,0 0 0,1 0 0,-1-1 0,1 1 0,-1 0 0,0-1 0,1 1 0,-1 0 0,0-1 0,1 0 0,-1 1-1,0-1 1,0 0 0,1 0 0,-1 1 0,0-1 0,0 0 0,0 0 0,0 0 0,0 0 0,0 0 0,0-1 0,0 0 0,6-7-458,-1 0 0,-1-1 0,1 1 0,-2-1 0,1 0 0,-1 0 0,-1-1 0,0 1 0,0-1 0,-1 0 0,1-17 0,-2-1-2160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15379,'39'-4'6239,"0"-1"-3351,105-7-2270,-144 12-631,1 0 1,-1-1-1,0 1 0,1 0 1,-1 0-1,0 0 0,1 0 1,-1 0-1,0 0 0,0 0 1,1 0-1,-1 0 0,0 0 1,1 0-1,-1 0 0,0 0 1,1 0-1,-1 0 0,0 0 1,1 1-1,-1-1 0,0 0 1,0 0-1,1 0 0,-1 0 0,0 1 1,0-1-1,1 0 0,-1 0 1,0 0-1,0 1 0,1-1 1,-1 0-1,0 1 0,0-1 1,0 0-1,0 0 0,0 1 1,1-1-1,-1 0 0,0 1 1,0-1-1,0 1 0,-12 13-538,-29 15-232,37-26 724,-167 95-277,171-98 337,0 0 0,-1 0 0,1 0 0,0 0 0,0 0 1,0 0-1,0 0 0,0 0 0,0 0 0,0 0 0,-1 0 0,1 0 0,0 0 0,0 1 0,0-1 1,0 0-1,0 0 0,0 0 0,0 0 0,0 0 0,-1 0 0,1 0 0,0 0 0,0 1 1,0-1-1,0 0 0,0 0 0,0 0 0,0 0 0,0 0 0,0 0 0,0 1 0,0-1 1,0 0-1,0 0 0,0 0 0,0 0 0,0 0 0,0 0 0,0 1 0,0-1 0,0 0 0,0 0 1,0 0-1,0 0 0,0 0 0,1 0 0,-1 1 0,0-1 0,0 0 0,0 0 0,0 0 1,0 0-1,0 0 0,0 0 0,0 0 0,1 0 0,10 4-241,19 0-1228,-29-4 1394,37 3-3657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1.8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0 284 14787,'2'30'2146,"1"6"1547,-1-67 330,-2 2-2522,-1 20-1188,0 0 1,1 0-1,1-1 0,-1 1 1,1 0-1,1 0 0,0 0 1,0 0-1,1 0 1,0 0-1,7-14 0,-9 22-290,0 0 0,1 0-1,-1 0 1,1 0 0,-1 0 0,1 0-1,0 1 1,-1-1 0,1 0-1,0 1 1,-1-1 0,1 1-1,0 0 1,0-1 0,-1 1-1,1 0 1,0 0 0,0 0 0,0 0-1,-1 1 1,1-1 0,0 0-1,0 1 1,-1-1 0,4 2-1,48 20 71,-45-18-71,11 6-43,1 0 1,-2 2-1,1 0 1,-2 1 0,0 1-1,17 18 1,-34-33 23,0 1 1,0 0-1,0 0 0,0 0 1,0 0-1,0 0 0,0 0 1,0 0-1,0-1 0,0 1 1,0 0-1,0 0 1,0 0-1,0 0 0,0 0 1,0 0-1,0 0 0,0 0 1,1 0-1,-1-1 0,0 1 1,0 0-1,0 0 1,0 0-1,0 0 0,0 0 1,0 0-1,0 0 0,1 0 1,-1 0-1,0 0 0,0 0 1,0 0-1,0 0 1,0 0-1,0 0 0,0 0 1,1 0-1,-1 0 0,0 0 1,0 0-1,0 0 0,0 0 1,0 0-1,0 0 1,1 0-1,-9-23 186,5 14-154,0 0-1,1 0 0,-1-1 0,0-11 1,4 9-30,0 0-1,1 1 1,0-1 0,1 0 0,1 0 0,-1 1 0,11-19 0,-11 23-189,0 1 0,1-1 1,0 1-1,0 0 0,0 0 1,1 1-1,0-1 0,0 1 0,1 0 1,-1 1-1,1-1 0,0 1 0,0 0 1,7-3-1,16-2-2060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15195,'20'12'1301,"-18"-11"-963,0 0-1,-1 1 0,1-1 1,0 0-1,0 0 1,0 0-1,0 0 1,0 0-1,0-1 1,0 1-1,0-1 1,0 1-1,0-1 1,0 0-1,3 1 0,-1-15 2237,-9-18-820,2 13-1251,0 1 0,2-1 0,0 0-1,1 1 1,1-1 0,6-34 0,-6 47-448,0-1 1,1 2-1,0-1 0,1 0 1,-1 0-1,1 1 0,0-1 1,0 1-1,1 0 0,7-9 1,-8 11-49,0 1 1,0 0 0,0-1-1,0 1 1,1 0 0,-1 1-1,1-1 1,-1 0 0,1 1-1,0 0 1,-1 0 0,1 0-1,0 0 1,0 1 0,0 0-1,0-1 1,0 1 0,7 1-1,-9-1-32,0 0 0,0 0-1,0 1 1,0-1 0,0 0 0,-1 1-1,1-1 1,0 1 0,0-1 0,0 1-1,0 0 1,-1 0 0,1 0 0,0 0-1,-1 0 1,1 0 0,-1 1 0,1-1 0,-1 0-1,0 1 1,1-1 0,-1 1 0,2 2-1,-3-2 4,1 1 1,-1-1-1,0 1 0,1-1 0,-1 1 0,0-1 0,-1 1 0,1-1 0,0 0 1,-1 1-1,1-1 0,-1 1 0,0-1 0,1 0 0,-3 4 0,-5 8 7,1-1-1,-2-1 0,1 1 0,-16 15 0,-28 31 242,52-59-231,0 1 1,0-1 0,0 0-1,-1 0 1,1 0 0,0 1 0,0-1-1,0 0 1,-1 0 0,1 0-1,0 1 1,0-1 0,0 0 0,0 1-1,0-1 1,0 0 0,0 0-1,0 1 1,0-1 0,-1 0-1,1 1 1,0-1 0,0 0 0,0 0-1,1 1 1,-1-1 0,0 0-1,0 1 1,0-1 0,0 0-1,0 0 1,0 1 0,0-1 0,0 0-1,1 0 1,-1 1 0,0-1-1,0 0 1,0 0 0,0 0 0,1 1-1,-1-1 1,0 0 0,0 0-1,1 0 1,-1 1 0,0-1-1,0 0 1,1 0 0,-1 0 0,0 0-1,0 0 1,1 0 0,-1 0-1,0 0 1,1 0 0,-1 0-1,27 4-785,-16-2 688,65 2-1115,-33-2 484,65 9 0,-48 2 796,-1 2 0,0 2 0,68 32 0,-126-49-36,0 0 1,-1 0 0,1 0-1,-1 0 1,1 1-1,0-1 1,-1 0 0,1 0-1,-1 1 1,1-1-1,-1 0 1,1 1-1,-1-1 1,1 1 0,-1-1-1,0 0 1,1 1-1,-1-1 1,0 1-1,1-1 1,-1 1 0,0 0-1,1-1 1,-1 1-1,0 0 1,-12 5 1085,-26-3 287,28-3-1245,0-1-1,0-1 1,0 0-1,1 0 1,-1-1-1,1 0 1,-1 0 0,1-1-1,0-1 1,0 0-1,1 0 1,0 0 0,-1-1-1,2 0 1,-9-9-1,11 11-132,0-1 0,1 0 1,0 0-1,0 0 0,0 0 0,1-1 0,-1 1 0,1-1 0,1 0 0,-1 0 0,1 0 1,0 0-1,0 0 0,1-1 0,0 1 0,0-1 0,0 1 0,1 0 0,0-1 0,0 1 0,1-1 1,0 1-1,0-1 0,3-7 0,-3 9-39,1 0 0,0 1 0,1-1 0,-1 1 0,1-1 0,0 1 0,0 0 1,0 0-1,0 0 0,1 0 0,0 1 0,0 0 0,0-1 0,0 1 0,0 1 0,0-1 0,1 1 0,0-1 0,-1 1 0,1 0 0,0 1 1,0-1-1,0 1 0,0 0 0,7 0 0,-5 1-78,0-1 0,0 2 0,1-1 0,-1 1 0,0 0 0,0 1 1,0-1-1,0 1 0,-1 1 0,1-1 0,0 1 0,-1 0 0,0 1 0,0 0 0,0 0 0,0 0 1,0 1-1,5 6 0,-4-4-276,0 1 1,-1 0-1,0 1 1,6 11-1,14 40-2267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18 266 11522,'-18'23'5802,"26"-53"-1793,-1-17-2057,-2-5-368,-7-6-744,-3 11-279,0 14-409,0 12-304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134 228 11699,'-5'-9'8509,"1"-10"-7564,2 3-135,-2-13-248,2 11-8,-1 0 1,0 0 0,-1 0-1,-1 0 1,-1 1-1,-9-21 1,11 30 232,7 7 312,16 10 473,-6-3-1908,4 3 385,38 19 134,98 64 0,-152-91-178,1 0 0,-1 0 0,1 0 1,-1 1-1,0-1 0,1 0 0,-1 1 1,0-1-1,0 0 0,0 1 0,0-1 0,0 1 1,0 0-1,-1-1 0,1 1 0,0 0 1,-1-1-1,1 3 0,-1-3 11,0 1 1,0-1-1,-1 0 1,1 0-1,0 0 1,-1 0-1,1 0 0,-1 0 1,1 0-1,-1 0 1,0 0-1,1 0 1,-1 0-1,0 0 0,0 0 1,0-1-1,1 1 1,-1 0-1,0-1 1,0 1-1,-1 0 0,-7 4 123,-1-1-1,1 0 1,-1-1-1,-19 5 1,21-6-116,-47 10 107,-1-3 0,-61 3-1,111-12-352,4 0-19,0 0 1,1 0 0,-1 0 0,0 0 0,0 1 0,0-1 0,0 0 0,1 1 0,-1 0 0,0-1 0,0 1 0,1 0-1,-1 0 1,0 0 0,1 0 0,-3 1 0,3 7-4685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53 342 13211,'-4'-10'6095,"2"-13"-4802,2 7-555,-6-49 463,4 32-567,-1 0-1,-1 1 1,-2 0-1,-17-52 0,23 84-588,0-1 0,-1 1-1,1 0 1,0 0-1,0-1 1,0 1-1,-1 0 1,1-1-1,0 1 1,0 0-1,0 0 1,0-1-1,0 1 1,0 0-1,0-1 1,0 1-1,0 0 1,0-1 0,0 1-1,0 0 1,0-1-1,0 1 1,0 0-1,0-1 1,0 1-1,0 0 1,0-1-1,0 1 1,0 0-1,1-1 1,-1 1-1,0 0 1,0 0-1,0-1 1,1 1 0,-1 0-1,0 0 1,0-1-1,1 1 1,-1 0-1,0 0 1,0 0-1,1-1 1,-1 1-1,0 0 1,1 0-1,-1 0 1,0 0-1,1 0 1,-1 0 0,0 0-1,1 0 1,-1 0-1,0 0 1,1 0-1,-1 0 1,0 0-1,1 0 1,-1 0-1,0 0 1,1 0-1,31 10-429,-16-4 585,31 10-219,-2 2-1,76 42 1,-117-57 21,0-1-1,0 0 0,-1 1 1,1 0-1,0 0 1,-1 0-1,0 1 0,0-1 1,0 1-1,0-1 0,-1 1 1,1 0-1,-1 0 1,0 0-1,0 1 0,0-1 1,-1 0-1,0 1 0,1-1 1,-2 1-1,1-1 1,0 1-1,-1-1 0,0 1 1,0 0-1,0-1 0,-1 1 1,1-1-1,-1 1 1,0-1-1,-1 1 0,1-1 1,-4 7-1,0-3 42,0 0 0,0-1 0,-1 0 1,0 0-1,0 0 0,-1-1 0,0 0 0,0 0 0,0-1 0,-1 0 1,0 0-1,0-1 0,0 0 0,0 0 0,-14 4 0,9-4 1,-1-1 0,1 0 0,-1 0 0,0-2 0,1 0 0,-1 0 0,0-1 0,0-1 0,-22-3 0,34 4-80,1-1 0,-1 1 0,1 0 0,-1-1 0,1 1 0,-1-1 1,1 1-1,0-1 0,-1 0 0,1 1 0,0-1 0,-1 0 0,1 0 0,0 0 1,0 0-1,0 0 0,0 0 0,-1-2 0,2 2-30,0 0 0,0 0 0,0 0 0,0 0 0,0 0 0,0 0 0,0 0 0,0 0 0,0 0 0,0 0 0,1 0 0,-1 0 0,0 0 0,1 0 0,-1 0 0,1 1 0,-1-1 0,1 0 0,0 0 0,-1 0 0,1 0 0,0 1 0,-1-1 0,1 0 0,0 1 0,0-1 0,0 1 0,1-2 0,8-5-539,1-1 0,0 2-1,0-1 1,1 1 0,0 1-1,0 0 1,0 1 0,0 0-1,23-3 1,1 2-1016,1 1 0,42 2-1,-59 5 8484,-18-3-6828,0 1 0,-1 0 0,1 0 0,-1 1 0,1-1 0,-1 0 1,0 0-1,1 1 0,-1-1 0,0 0 0,1 3 0,12 12 476,34 33-244,-44-46-253,0 0-1,0 1 1,1-2-1,-1 1 1,1 0-1,0-1 1,0 0-1,0 0 0,0 0 1,0-1-1,0 0 1,0 0-1,0 0 1,1 0-1,-1-1 1,0 0-1,1 0 0,-1-1 1,0 1-1,6-2 1,3-1-10,0-1 0,0-1 0,0 0-1,-1-1 1,20-10 0,-30 14-138,0 0 0,1 0-1,-1 0 1,0 0 0,0 0-1,-1-1 1,1 1 0,0-1-1,-1 0 1,1 0 0,-1 0 0,0 0-1,0 0 1,0 0 0,-1 0-1,1-1 1,-1 1 0,0-1-1,0 1 1,0-1 0,1-6 0,-1-17-1706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7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14475,'50'1'9863,"0"1"-7280,47 1-2926,-96-3 290,-1 0 0,1 0 0,0-1 0,-1 1 0,1 0 0,0 0 0,-1 0 0,1 0 0,0 0 0,-1 0 0,1 1 0,0-1 0,-1 0 0,1 0 0,0 0 0,-1 1 0,1-1 0,0 0 0,-1 0 0,1 1 0,-1-1 0,1 1 0,-1-1 0,1 1 0,-1-1 0,1 1 0,-1-1 0,1 1 0,-1-1 0,1 1 0,-1 1-19,-1-1 0,1 0 0,0 0 0,-1 0 0,1 0 0,-1 0 0,1 0 1,-1 0-1,1 0 0,-1 0 0,0 0 0,1 0 0,-1 0 0,0-1 0,-1 3 0,-43 31-1345,43-33 1343,-148 98-766,136-90 1295,-4 6 1918,21-8-1334,14-1-683,14 0-1170,1-2 0,-1-1-1,1-1 1,55-4 0,-42-4-2307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15315,'-10'26'7155,"2"1"-5385,5-16-1816,0 0 0,-1-1 0,-7 16 0,-3-3 225,0-1-1,-2 0 1,-1-1 0,-25 25-1,41-46-19,8 2 1,32 16-146,-27-11-92,1-1 0,1 0 0,-1-1 0,1 0 0,0-2 0,0 1 0,0-2 0,15 2 0,-24-4-200,-1 0 0,0-1 0,0 1 0,0-1 1,0 0-1,0 0 0,0 0 0,0-1 0,0 1 0,4-3 0,12-9-2673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2 284 12843,'-2'-1'7985,"2"-20"-7857,7-75-144,-9 39-80,2 7-200,0 17-608,0 7-480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14819,'2'-4'620,"0"0"0,0 1-1,1-1 1,0 1 0,-1 0 0,1 0-1,0 0 1,1 0 0,2-2 0,-3 4-304,0 0 1,0 0-1,0 0 1,0 1-1,0-1 1,0 1-1,0-1 1,1 1-1,-1 0 1,0 1-1,0-1 1,0 0-1,0 1 1,6 1-1,4 1 187,46 12 983,-55-13-1400,0-1 0,0 0 0,-1 1 1,1 0-1,0 0 0,-1 0 0,1 0 1,-1 1-1,0-1 0,0 1 0,5 5 0,-7-6-67,-1-1-1,1 0 0,-1 0 0,1 0 0,-1 0 0,0 1 0,0-1 1,0 0-1,1 0 0,-1 0 0,0 1 0,-1-1 0,1 0 0,0 0 1,0 1-1,0-1 0,-1 0 0,1 0 0,-1 0 0,1 0 1,-1 0-1,1 1 0,-1-1 0,1 0 0,-1 0 0,-1 1 0,-23 23 257,15-18-262,0 0 0,-1-2 0,0 1 0,0-1 0,0-1 0,0 0 1,-1 0-1,0-1 0,0-1 0,1 0 0,-1 0 0,-14-1 0,23-1-1498,10-1 360,18 1-622,20 0-901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13283,'48'77'5082,"-45"-70"-2217,-8-12-1340,-9-16 307,10 12-1747,1 0 0,0 0 0,1 0 1,0-1-1,0 1 0,1 0 0,1-1 1,-1 1-1,1-1 0,1 1 1,0-1-1,0 1 0,1 0 0,0 0 1,1-1-1,0 1 0,0 1 0,1-1 1,0 0-1,0 1 0,1 0 1,0 0-1,1 0 0,0 1 0,0 0 1,0 0-1,1 0 0,0 1 0,0 0 1,1 0-1,0 1 0,13-7 1,-18 10-95,0 1 1,-1 0 0,1 0-1,0 0 1,0 0 0,0 1-1,0-1 1,0 1 0,0 0-1,0-1 1,-1 1 0,1 1-1,0-1 1,0 0 0,0 1-1,0-1 1,0 1 0,0 0-1,3 2 1,-5-2-24,1 0 0,-1 0 0,1 0 0,-1 0 0,0 1 0,1-1 0,-1 0 0,0 1 1,0-1-1,0 1 0,0-1 0,0 1 0,-1 0 0,1 0 0,0-1 0,-1 1 0,1 0 0,-1 0 0,0-1 0,1 1 0,-1 0 1,0 0-1,0 0 0,0 0 0,-1-1 0,1 1 0,0 0 0,-1 0 0,1 0 0,-1-1 0,0 3 0,-1 2-41,0 0 1,-1 0-1,1-1 0,-1 1 0,-1-1 0,1 1 1,-1-1-1,0 0 0,0 0 0,0-1 0,-6 5 1,-5 3 32,0 0 0,-22 11 0,-15 11 567,52-33-513,0-1 0,0 1 1,0-1-1,-1 1 1,1-1-1,0 1 1,0-1-1,0 1 1,0 0-1,0-1 1,0 1-1,0-1 1,0 1-1,0-1 1,0 1-1,0-1 1,1 1-1,-1 0 1,0-1-1,0 1 1,0-1-1,1 1 1,-1-1-1,0 1 1,1-1-1,-1 0 1,0 1-1,1-1 1,-1 1-1,1-1 1,0 1-1,17 15 111,-5-11-166,1 0 1,0-1-1,1-1 1,-1 0-1,0-1 1,1 0-1,15-1 1,25 5-220,9 6 146,106 35 1,-19-4 197,-150-43-63,0 0-1,-1 0 1,1 0 0,0 0-1,0 0 1,-1 1 0,1-1 0,0 0-1,0 0 1,-1 1 0,1-1-1,0 1 1,-1-1 0,1 0 0,0 1-1,-1-1 1,1 1 0,-1-1-1,1 1 1,0 0 0,-1-1 0,0 1-1,1 0 1,-1-1 0,1 1-1,-1 0 1,0-1 0,1 1 0,-1 0-1,0 0 1,0 1 0,0-1 24,-1-1 1,0 1 0,1 0 0,-1 0 0,0 0-1,1-1 1,-1 1 0,0 0 0,0 0 0,0-1-1,0 1 1,0-1 0,0 1 0,0-1-1,0 1 1,0-1 0,0 0 0,0 0 0,0 1-1,0-1 1,0 0 0,0 0 0,0 0 0,0 0-1,-1 0 1,0-1 0,-6 1 121,0 0 0,0-1 0,0-1-1,0 1 1,0-1 0,1 0 0,-1-1 0,1 0 0,-1 0 0,1-1 0,0 0-1,-6-5 1,7 6-91,1-1-1,0 0 0,0 0 0,0-1 1,1 0-1,0 1 0,0-2 1,0 1-1,0 0 0,1-1 0,0 1 1,0-1-1,0 0 0,1 0 1,-3-11-1,5 15-101,-1 1-1,1-1 1,0 0 0,0 0 0,0 0 0,0 1-1,1-1 1,-1 0 0,0 0 0,1 1-1,-1-1 1,1 0 0,0 1 0,-1-1-1,1 1 1,0-1 0,0 0 0,0 1-1,0 0 1,0-1 0,0 1 0,1 0-1,-1-1 1,0 1 0,1 0 0,-1 0 0,1 0-1,-1 0 1,1 1 0,-1-1 0,1 0-1,0 0 1,-1 1 0,1-1 0,0 1-1,0 0 1,2-1 0,7 0-664,-1-1 1,1 2-1,0-1 1,17 3-1,10 1-2220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3 14499,'0'4'1072,"-1"-1"1,1 1-1,-1 0 0,0 0 0,0-1 0,0 1 1,-3 4-1,-26 43 139,13-24-219,4-5-483,5-10-221,1 1-1,0-1 1,1 1 0,0 0 0,1 1 0,1 0 0,-6 25-1,10-38-295,0-1 0,0 1-1,-1 0 1,1 0-1,0-1 1,0 1 0,0 0-1,0 0 1,0 0 0,0-1-1,0 1 1,0 0-1,0 0 1,1 0 0,-1-1-1,0 1 1,0 0 0,1 0-1,-1-1 1,0 1-1,1 0 1,-1-1 0,1 1-1,-1 0 1,1-1 0,-1 1-1,1-1 1,0 1-1,-1-1 1,1 1 0,0-1-1,-1 1 1,1-1 0,0 1-1,-1-1 1,1 0-1,0 0 1,0 1 0,-1-1-1,1 0 1,0 0 0,0 0-1,0 0 1,-1 0-1,1 0 1,0 0 0,0 0-1,0 0 1,-1 0 0,1 0-1,0-1 1,0 1-1,-1 0 1,2-1 0,5-1-102,0-1 1,-1 0 0,0 0 0,10-7-1,19-17-269,-29 22 338,0-1 0,1 1-1,-1 0 1,1 1 0,0 0 0,13-6-1,-19 10 42,0 1 0,0-1 0,-1 0 0,1 0 0,0 1 1,0-1-1,-1 1 0,1-1 0,0 1 0,-1-1 0,1 1 0,-1-1 0,1 1 0,-1 0 0,1-1 0,-1 1 0,1 0 0,-1-1 0,1 1 0,-1 0 0,0 0 0,1-1 0,-1 1 0,0 0 0,0 0 0,0-1 0,1 1 0,-1 0 0,0 0 0,0 1 0,0 0-1,7 24 45,-5-13-649,2 1 1,0-1 0,0 0 0,12 24 0,-14-34 431,-1-1 1,0 0-1,0 0 1,1-1-1,-1 1 1,1 0-1,-1 0 1,1-1-1,0 1 1,0-1-1,-1 1 1,1-1-1,0 0 1,1 0-1,-1 0 1,0 0-1,0 0 1,0 0-1,0-1 1,1 1-1,-1-1 1,0 1-1,1-1 1,-1 0-1,0 0 1,1 0-1,-1 0 1,0 0-1,1-1 1,-1 1-1,0-1 1,0 1-1,1-1 1,-1 0-1,3-2 1,2 0 22,0-1 1,0-1-1,-1 1 1,0-1-1,0 0 1,11-12-1,-16 7 7003,-4-4-4736,3-2-1638,1-1 1,0 1-1,7-28 1,-7 37-351,0 2-10,1-1 0,-1 1 0,1 0 0,0 0 0,0-1 0,1 2 0,-1-1-1,1 0 1,0 0 0,1 1 0,-1-1 0,1 1 0,0 0 0,0 0 0,0 1 0,0-1 0,1 1 0,8-5 0,1 1-21,1 1 0,0 0 0,-1 2-1,2 0 1,16-3 0,-32 7-104,1 0 0,-1-1 0,1 1 0,0 0 0,-1 0 0,1-1 0,-1 1 0,1 0 0,0 0 0,-1 0 0,1 0 0,-1 0 0,1 0 0,0 0 0,-1 0 0,1 0 0,-1 0 0,1 1 0,0-1 0,-1 0 0,1 0 0,-1 0 0,1 1 0,-1-1 0,1 0 0,0 1 0,-1-1 0,0 0 0,1 1 0,-1-1 0,1 1 0,0 0 0,-1 0-4,-1 0-1,1 0 0,0 1 1,0-1-1,0 0 0,-1 0 1,1 0-1,-1 0 0,1 0 1,-1 1-1,1-1 0,-1 0 1,0 0-1,-1 1 0,-31 35-213,14-22 104,14-12 76,0 0 0,1 1 1,0 0-1,-1-1 0,2 1 0,-1 1 1,0-1-1,1 0 0,-4 7 0,7-11 24,0 1 0,0-1 0,0 1 0,0 0 0,1-1 0,-1 1 0,0-1 0,0 1 0,0-1 0,0 1 0,1-1 0,-1 1 0,0-1 0,1 1 0,-1-1 0,0 1 0,1-1 0,-1 0 0,0 1 0,1-1 0,-1 0 0,1 1 0,-1-1 0,1 0 0,-1 1 0,1-1 0,0 0 0,24 14-344,-17-10 377,2 2-47,-8-4 24,1 0 1,0 0 0,-1 0 0,1-1 0,0 1-1,0-1 1,0 0 0,0 1 0,0-1-1,0-1 1,1 1 0,-1 0 0,0-1-1,0 0 1,1 0 0,-1 0 0,0 0-1,1 0 1,-1 0 0,0-1 0,0 0 0,0 0-1,1 0 1,-1 0 0,3-2 0,4-4 21,0-1 0,0 0 0,-1-1 0,0 0 0,-1 0 0,12-18 0,35-66 542,-35 56-162,-12 23-125,4-3 595,-12 17-834,1 1-1,0 0 1,0-1-1,-1 1 1,1 0 0,0-1-1,-1 1 1,1 0-1,-1 0 1,1 0 0,-1 0-1,1-1 1,-1 1-1,0 0 1,1 0 0,-1 0-1,0 0 1,0 0-1,1 0 1,-1 0 0,0 0-1,0 0 1,0 1 0,15 114 201,1 4-1665,-13-106 341,1 0 1,1-1 0,9 21 0,-7-23-1804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5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 13323,'-13'60'5177,"-3"88"-3313,11 32-167,30 43-113,28 26 40,50 19-215,20-15-257,23-22-480,7-25-336,8-45-600,7-14-376,-14-32-904,-13-8-505,-32-22-295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0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57 15483,'-111'-57'8970,"121"65"-8058,8 4-423,21-4-674,-8 3-639,5-3-1704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1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12475,'0'34'4343,"0"-34"-4290,1 0 0,-1 0 0,0 0 0,0-1 0,0 1 0,0 0-1,0 0 1,1 0 0,-1 0 0,0 0 0,0 0 0,0 0 0,0-1 0,1 1-1,-1 0 1,0 0 0,0 0 0,0 0 0,1 0 0,-1 0 0,0 0 0,0 0 0,0 0-1,1 0 1,-1 0 0,0 0 0,0 0 0,0 0 0,1 0 0,-1 1 0,0-1-1,0 0 1,0 0 0,1 0 0,-1 0 0,0 0 0,0 0 0,0 0 0,0 0 0,0 1-1,1-1 1,-1 0 0,0 0 0,0 0 0,0 0 0,0 1 0,0-1 0,0 0-1,0 0 1,0 0 0,1 0 0,-1 1 0,0-1 0,0 0 0,0 0 0,0 0-1,0 1 1,0-1 0,0 0 0,0 0 0,0 0 0,0 1 0,0-1 0,0 0 0,-1 0-1,1 0 1,0 1 0,7-13 1334,-2-5-532,-2 0 0,0 0 0,0-24 0,3-17 166,-4 45-828,-1 6-45,0 0-1,0 1 0,1-1 0,5-11 0,-7 17-142,0 1 1,0 0-1,0-1 0,0 1 0,0 0 0,0 0 1,0-1-1,0 1 0,0 0 0,0 0 1,1-1-1,-1 1 0,0 0 0,0 0 1,0 0-1,0-1 0,1 1 0,-1 0 0,0 0 1,0 0-1,1-1 0,-1 1 0,0 0 1,0 0-1,1 0 0,-1 0 0,0 0 0,0 0 1,1 0-1,-1 0 0,0 0 0,1 0 1,-1 0-1,0 0 0,0 0 0,1 0 0,-1 0 1,0 0-1,0 0 0,1 0 0,-1 0 1,0 0-1,1 0 0,-1 0 0,0 0 0,0 0 1,1 1-1,-1-1 0,0 0 0,0 0 1,0 0-1,1 1 0,-1-1 0,0 0 0,0 0 1,0 0-1,0 1 0,1-1 0,-1 0 1,0 0-1,0 1 0,0-1 0,0 1 0,10 22 76,-7-16-58,12 37 11,-11-28-88,1-1-1,1 1 1,1-1 0,15 26-1,-21-40 44,-1 0-1,1 0 1,0-1 0,-1 1-1,1 0 1,0 0-1,0-1 1,0 1-1,-1 0 1,1-1 0,0 1-1,0-1 1,0 1-1,0-1 1,0 0-1,0 1 1,0-1 0,0 0-1,0 0 1,0 0-1,1 0 1,-1 0 0,0 0-1,0 0 1,0 0-1,0 0 1,0 0-1,0 0 1,0-1 0,0 1-1,0 0 1,0-1-1,0 1 1,0-1 0,0 1-1,0-1 1,0 1-1,-1-1 1,1 0-1,0 0 1,0 1 0,-1-1-1,2-1 1,4-5 0,0 0 0,-1 0 1,0 0-1,5-8 0,-9 12 11,44-89 707,-45 91-697,0 1 0,0 0 0,1-1 0,-1 1 0,0 0 0,0 0 0,0-1 0,1 1-1,-1 0 1,0 0 0,0-1 0,1 1 0,-1 0 0,0 0 0,1 0 0,-1 0 0,0-1 0,1 1 0,-1 0 0,0 0 0,1 0 0,-1 0 0,0 0 0,1 0 0,-1 0 0,0 0 0,1 0 0,-1 0 0,0 0 0,1 0-1,-1 0 1,0 0 0,0 0 0,1 0 0,-1 1 0,0-1 0,1 0 0,-1 0 0,0 0 0,1 0 0,-1 1 0,0-1 0,0 0 0,1 0 0,-1 1 0,0-1 0,0 0 0,0 0 0,1 1 0,-1-1 0,0 0 0,0 1-1,0-1 1,0 0 0,0 0 0,1 1 0,-1-1 0,0 1 0,12 22 74,-9-13-240,-1 0 1,0 1-1,2 18 0,-4-21-92,1 0-1,0 0 0,1 0 0,-1 0 0,2-1 0,-1 1 0,1 0 1,3 7-1,-5-15 193,-1 1 1,0 0 0,1 0-1,-1 0 1,1-1-1,-1 1 1,1 0-1,-1-1 1,1 1 0,0 0-1,-1-1 1,1 1-1,0-1 1,-1 1 0,1-1-1,0 0 1,0 1-1,-1-1 1,1 1 0,0-1-1,0 0 1,0 0-1,0 0 1,-1 1-1,1-1 1,0 0 0,0 0-1,0 0 1,1-1-1,-1 1 3,1-1-1,-1 0 1,0 0-1,1 0 0,-1 0 1,0 0-1,0 0 1,0-1-1,0 1 1,0 0-1,0 0 0,0-1 1,0 1-1,0-3 1,4-6-7,-1-1 0,-1 0 0,3-11 0,3-15-47,-3 38-2847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1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2 201 10274,'-1'-6'9500,"33"-146"-5230,-25 110-2028,1 62-949,-4 23-1050,-4-33-332,1 0 1,0 0 0,1 0-1,0 0 1,0 0 0,1 0-1,5 12 1,-7-21 60,-1 0-1,1 1 0,-1-1 1,1 0-1,-1 0 1,1 1-1,0-1 1,0 0-1,-1 0 1,1 0-1,0 0 0,0 0 1,0 0-1,0 0 1,0 0-1,0-1 1,0 1-1,1 0 0,-1-1 1,0 1-1,0-1 1,1 1-1,-1-1 1,0 1-1,1-1 1,-1 0-1,0 0 0,1 1 1,-1-1-1,0 0 1,1 0-1,-1-1 1,0 1-1,1 0 0,-1 0 1,0-1-1,1 1 1,-1-1-1,0 1 1,0-1-1,1 1 1,-1-1-1,0 0 0,2-1 1,1-1 12,0 0 1,0-1-1,-1 0 1,1 0-1,-1 0 1,0 0-1,0 0 0,0-1 1,-1 1-1,3-6 1,6-14 202,-11 24-181,0-1-1,0 1 0,0 0 1,0 0-1,0 0 1,0 0-1,0-1 0,0 1 1,0 0-1,0 0 0,0 0 1,1 0-1,-1 0 0,0-1 1,0 1-1,0 0 1,0 0-1,0 0 0,0 0 1,0 0-1,1 0 0,-1-1 1,0 1-1,0 0 1,0 0-1,0 0 0,0 0 1,1 0-1,-1 0 0,0 0 1,0 0-1,0 0 0,0 0 1,1 0-1,-1 0 1,0 0-1,0 0 0,0 0 1,0 0-1,0 0 0,1 0 1,-1 0-1,0 0 1,0 0-1,0 0 0,0 0 1,1 0-1,2 36 193,-3-24-292,0 6-1,0-7-17,1 0 0,-1 0 0,2 0 0,3 16 0,-5-26 107,0 0 0,0-1 0,0 1 0,1 0-1,-1-1 1,0 1 0,0 0 0,1-1 0,-1 1-1,0 0 1,1-1 0,-1 1 0,1-1 0,-1 1-1,1-1 1,-1 1 0,1-1 0,-1 1 0,1-1-1,0 1 1,-1-1 0,1 0 0,-1 1 0,1-1-1,0 0 1,-1 0 0,1 0 0,0 1 0,0-1-1,-1 0 1,1 0 0,0 0 0,-1 0 0,1 0-1,0 0 1,0 0 0,-1 0 0,1 0 0,0-1-1,-1 1 1,1 0 0,0 0 0,-1-1 0,1 1-1,0 0 1,-1-1 0,1 1 0,-1-1 0,1 1 0,-1 0-1,1-1 1,-1 1 0,1-1 0,-1 0 0,1 0-1,4-4 61,0 0-1,-1 0 0,1 0 1,-1 0-1,3-6 0,70-133 2645,-77 143-2654,1 0-1,-1-1 1,1 1 0,0 0-1,0 0 1,-1 0-1,1-1 1,0 1-1,0 0 1,0 0-1,0 0 1,0 0-1,0 1 1,0-1-1,0 0 1,1 0-1,-1 1 1,0-1 0,0 0-1,1 1 1,-1-1-1,0 1 1,1 0-1,-1-1 1,1 1-1,-1 0 1,0 0-1,1 0 1,-1 0-1,1 0 1,-1 0-1,0 0 1,1 1 0,-1-1-1,1 0 1,-1 1-1,0-1 1,0 1-1,1 0 1,-1-1-1,0 1 1,0 0-1,0 0 1,1 0-1,-1-1 1,0 1-1,0 0 1,0 2 0,7 6-13,0 1 1,-1 0 0,0 0 0,9 18 0,-8-12-191,-1-6-161,6 9-1924,-13-9-2125,-10-1 882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1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15971,'-60'42'6234,"91"-35"-4082,11-7-1680,-3-3-240,-5-2-376,-9-2-320,-7 2-1040,-7 2-625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1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12115,'5'16'541,"-3"-6"-115,1-1-1,0 1 0,1 0 1,0-1-1,1 0 1,6 11-1,-9-18-340,0 1-1,1 0 1,0-1-1,-1 0 1,1 0 0,0 0-1,0 0 1,0 0 0,0 0-1,0-1 1,0 0-1,1 1 1,-1-1 0,1-1-1,-1 1 1,0 0 0,1-1-1,-1 1 1,1-1-1,-1 0 1,8-1 0,6 0 6,0 0 0,0 0 0,1-2 0,-1 0 1,-1-1-1,1-1 0,31-14 0,-47 19-54,0 0 0,0 0 0,0-1 0,0 1 0,0-1 0,-1 1-1,1-1 1,0 1 0,0-1 0,-1 0 0,1 1 0,0-1 0,-1 0 0,1 0 0,0 1-1,-1-1 1,1 0 0,-1 0 0,0 0 0,1 0 0,-1 0 0,0 0 0,1 1 0,-1-1-1,0 0 1,0 0 0,0 0 0,0 0 0,0 0 0,0 0 0,0 0 0,0 0 0,0 0-1,0 0 1,0 0 0,-1 0 0,1 0 0,0 0 0,-1 0 0,1 1 0,-1-1 0,1 0-1,-1 0 1,1 0 0,-1 1 0,0-1 0,-1-1 0,-3-4 316,-1 1 0,0 0 0,0 1 0,-11-7 0,15 9-309,-65-31 1346,-8-4-691,70 33-650,-1 1 0,1-1-1,0 0 1,0-1 0,0 1-1,0-1 1,1 0 0,0 0 0,-6-9-1,9 12-48,0 1-1,0 0 1,0-1-1,1 1 1,-1-1-1,0 1 1,1-1-1,-1 1 1,1-1-1,-1 1 1,1-1-1,0 0 1,0 1-1,-1-1 1,1 1-1,0-1 1,1 0-1,-1 1 1,0-1-1,0 0 1,1 1-1,-1-1 0,1 1 1,-1-1-1,1 1 1,0-1-1,0 1 1,-1 0-1,1-1 1,0 1-1,0 0 1,0-1-1,1 1 1,-1 0-1,0 0 1,0 0-1,1 0 1,-1 0-1,0 0 1,1 1-1,-1-1 1,1 0-1,-1 1 1,1-1-1,-1 1 1,1-1-1,2 1 1,7-3-137,0 1 0,0 0 0,0 1 0,0 0 1,16 2-1,-1 1-1074,0 2 1,0 1-1,-1 1 1,42 16 0,-53-17 11,-3-10 41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1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 10618,'-7'-6'9260,"3"6"-5503,-8 22-3089,10-15-643,-17 48 93,18-51-105,1 0 0,-1 0 0,0 0-1,1 0 1,0 0 0,0 0-1,0-1 1,1 1 0,-1 0 0,1 0-1,0 0 1,0 0 0,0 0 0,4 6-1,-4-8 4,0-1 0,0 1-1,1 0 1,-1-1 0,1 0 0,-1 1-1,1-1 1,-1 0 0,1 0 0,0 0-1,-1 0 1,1 0 0,0 0 0,0 0-1,0 0 1,0-1 0,0 1 0,0-1-1,0 0 1,0 1 0,0-1-1,0 0 1,0 0 0,0 0 0,0 0-1,0-1 1,0 1 0,0-1 0,0 1-1,0-1 1,-1 0 0,1 1 0,0-1-1,0 0 1,0 0 0,-1 0 0,3-2-1,2-1 90,1 0 0,-1-1 0,0 1 0,-1-1 0,1-1-1,-1 1 1,0-1 0,7-10 0,-8 8 46,-1 0 1,0 1-1,-1-2 0,0 1 1,0 0-1,0 0 1,-1-1-1,0-11 0,0 8-182,-1 12-29,0 0 0,0-1 0,0 1 0,0 0 0,0-1 0,0 1 0,0-1 0,0 1 0,0 0 0,0-1 0,0 1 0,0 0 0,1-1 0,-1 1 0,0 0 0,0 0 0,0-1 0,0 1 0,1 0 0,-1-1 0,0 1 0,0 0 0,1 0 0,-1-1 1,0 1-1,0 0 0,1 0 0,-1 0 0,0-1 0,1 1 0,-1 0 0,0 0 0,1 0 0,-1 0 0,5 1-2130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1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95 15275,'1'-14'1246,"0"0"0,-1 0 0,-2-26 0,1 39-1187,1 0 0,0 0 0,-1 1 0,1-1-1,-1 0 1,0 1 0,1-1 0,-1 0 0,1 1 0,-1-1 0,0 0 0,0 1-1,1-1 1,-1 1 0,0-1 0,0 1 0,1 0 0,-1-1 0,0 1 0,0 0-1,0 0 1,0 0 0,0-1 0,0 1 0,1 0 0,-1 0 0,0 0 0,0 0-1,0 0 1,0 1 0,0-1 0,0 0 0,0 0 0,1 0 0,-1 1 0,-1 0 0,-35 15 1035,18-4-618,1 1-1,1 0 1,0 1 0,1 2 0,-20 22 0,32-34-410,1 1 0,-1-1 0,1 1-1,0 0 1,0 0 0,0 0 0,1 0 0,-3 7 0,5-10-57,-1 0 0,1 1 0,-1-1 0,1 0 0,0 0 0,0 1 0,0-1 1,0 0-1,0 1 0,0-1 0,1 0 0,-1 0 0,1 0 0,0 1 0,-1-1 0,1 0 0,0 0 1,0 0-1,1 0 0,-1 0 0,0 0 0,1-1 0,-1 1 0,3 2 0,3 2-5,1-1 0,-1 0 0,1 0 0,0-1 0,0 0 0,0-1 0,1 1-1,-1-2 1,1 1 0,17 2 0,-3-2-82,0-1-1,1-1 1,26-1-1,-21-2-620,-1-1-1,-1-1 1,1-1-1,-1-2 1,30-11 0,-40 9-628,-8 0-210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14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12595,'55'24'5210,"-54"-24"-5139,-1 1 0,0-1 1,1 0-1,-1 0 0,1 0 0,-1 0 0,0 0 0,1 0 1,-1 0-1,0 0 0,1 0 0,-1 0 0,0 0 0,1-1 0,-1 1 1,0 0-1,1 0 0,-1 0 0,0 0 0,1-1 0,-1 1 0,0 0 1,1 0-1,-1 0 0,0-1 0,0 1 0,1 0 0,-1-1 1,0 1-1,0 0 0,0 0 0,1-1 0,-1 1 0,0 0 0,0-1 1,0 1-1,0 0 0,0-1 0,0 1 0,1-1 0,-1 1 1,0 0-1,0-1 0,0 1 0,0 0 0,-1-1 0,-1-21 1264,1 16-873,-4-28 905,1 12-701,1 0 0,2 0 0,0-1 0,2-24-1,0 41-624,-1 0-1,2 0 0,-1 0 1,1 0-1,-1 1 0,2-1 1,-1 1-1,0-1 0,1 1 0,0 0 1,1 0-1,-1 0 0,1 0 1,0 0-1,0 1 0,0 0 1,1 0-1,-1 0 0,1 0 0,7-3 1,-2 1-288,1 1 1,0 0-1,20-5 1,-27 9 75,-1 0-1,1 0 1,0 0-1,-1 0 1,1 1-1,0 0 1,-1 0-1,1 0 1,0 0-1,-1 0 1,1 1-1,-1-1 1,1 1-1,0 0 1,-1 1-1,5 1 1,-8-3 138,1 0 0,-1 1 0,1-1 1,-1 1-1,1-1 0,-1 1 0,1-1 0,-1 1 0,1-1 0,-1 1 1,0 0-1,1-1 0,-1 1 0,0-1 0,0 1 0,1 0 1,-1-1-1,0 1 0,0 0 0,0-1 0,0 1 0,0 0 0,0-1 1,0 1-1,0 0 0,0-1 0,0 1 0,0 0 0,0-1 1,-1 1-1,1 0 0,0-1 0,0 1 0,-1 0 0,1-1 0,0 1 1,-1-1-1,1 1 0,-1-1 0,1 1 0,-1-1 0,1 1 1,-1-1-1,1 1 0,-1-1 0,1 0 0,-1 1 0,0-1 0,0 2 181,-1-1 0,1 0 0,-1 0 0,1 0-1,-1 0 1,0 0 0,1-1 0,-1 1 0,0 0-1,0-1 1,1 1 0,-1-1 0,0 0 0,0 0-1,0 1 1,0-1 0,-1-1 0,2 0 114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1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34 15819,'-15'-14'1932,"-4"-4"2036,21 17-2200,15 8-546,23 11-35,-19-10-757,0 2 0,26 16-1,-43-24-395,0 1 0,0-1 1,0 1-1,-1 0 0,1 1 0,-1-1 0,0 1 0,0-1 0,0 1 0,0 0 0,-1 0 1,1 0-1,-1 0 0,0 0 0,-1 1 0,1-1 0,1 6 0,-3-8-11,0 1 1,1-1-1,-1 0 0,0 0 0,0 1 1,-1-1-1,1 0 0,0 1 0,-1-1 1,1 0-1,-1 0 0,0 0 0,0 1 0,0-1 1,0 0-1,0 0 0,0 0 0,0-1 1,-3 4-1,0-2 29,1 0 0,-1 0 0,0 0 0,1-1 0,-1 1 0,0-1 0,-1 0 0,1 0 0,-7 1 0,-8 2 101,0-1 0,0-1-1,-33 1 1,50-4-152,-15 1-9,10 0-234,1 0-1,0 0 0,0-1 1,0 0-1,0 0 0,-1-1 1,1 0-1,0 0 0,-7-2 1,11-2-2611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7:14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12267,'36'-66'7266,"-36"71"-5765,-1 13 98,-3 23-436,1-26-788,0 6 146,0 0 0,1 38 1,2-55-486,0 0 1,0 1 0,0-1-1,1 0 1,0 0 0,0 1-1,0-1 1,0 0 0,1 0-1,0 0 1,0 0 0,0-1-1,0 1 1,0 0-1,1-1 1,-1 0 0,1 1-1,0-1 1,0 0 0,4 3-1,-4-5-12,0 0 0,0 1-1,0-1 1,0 0-1,0-1 1,0 1 0,1-1-1,-1 1 1,0-1 0,0 0-1,0 0 1,1 0-1,-1-1 1,0 1 0,0-1-1,0 1 1,0-1 0,0 0-1,0 0 1,0-1-1,0 1 1,0-1 0,-1 1-1,1-1 1,0 0 0,-1 0-1,5-4 1,0-1 75,1 0-1,-1 0 1,-1-1 0,0 0-1,0 0 1,0 0 0,7-16-1,-7 6 10,-1-1 0,0 1 0,-1-1 0,-1 0-1,-1-1 1,-1 1 0,-1 0 0,-1-20 0,0 3-696,2 34-959,1 7-951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7.8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44 13403,'5'-44'5545,"3"49"-3184,-6 5-769,9 9-744,9 9-248,-7 0-768,5 1-528,-2-5-1104,-5-6-881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16.6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948 34 8370,'-14'-1'1311,"-61"-3"3775,-37 0-2430,73 5-2035,0 2 1,-72 13-1,42 2-54,1 4 1,1 2 0,1 4-1,-90 51 1,137-70-521,12-6 13,1 1-1,-1-1 0,1 1 1,0 0-1,0 0 1,0 1-1,0 0 0,1 0 1,0 0-1,0 0 1,-5 8-1,5-6-39,0 1-1,1-1 1,0 1 0,0 0 0,1 0 0,0 0-1,1 0 1,0 0 0,0 1 0,0-1-1,1 1 1,1-1 0,-1 1 0,1 0-1,1-1 1,1 11 0,0-15-5,-1 0 0,1 0 0,0 0-1,0 0 1,1-1 0,-1 1 0,1-1 0,0 0 0,4 5 0,33 28 104,-6-12 54,2-1 0,0-2 0,52 22 0,-42-21 35,6 4-14,1-2 0,0-3 0,2-2 0,1-3 0,88 15 0,-119-28-132,619 56 706,-598-60-740,0-2 0,0-2-1,67-16 1,131-50 114,-126 35-116,-71 22 10,83-36 0,-117 43-28,0 1 0,0-2 0,-1 0-1,0 0 1,-1-1 0,0-1 0,0 1 0,-1-2 0,0 0 0,14-21-1,-21 27 15,-1-1-1,1 0 1,-1 0-1,-1 0 1,1 0-1,-1 0 1,0-1-1,-1 1 1,1 0-1,-1 0 1,0-1-1,-1 1 0,-1-10 1,-2-6 68,-1 1 1,-12-33 0,12 42-67,-1-1 0,0 1 0,0-1 0,-2 2 0,1-1 0,-1 1 0,-1 0 0,0 1 0,-14-13 0,8 10-8,-1 1-1,-1 0 1,0 1 0,-1 1-1,-30-13 1,-10 3-43,-1 2 1,0 3-1,-71-9 1,125 23 22,-105-17-514,-1 4 0,-1 6 0,0 4 0,1 6 0,-138 18 0,107 4-1090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18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855 107 9914,'12'-19'1074,"0"-1"0,9-21 0,-20 40-1040,-1 1-1,0-1 1,0 0 0,0 1 0,0-1-1,0 0 1,0 1 0,0-1-1,0 0 1,0 1 0,0-1-1,0 1 1,0-1 0,0 0-1,0 1 1,0-1 0,-1 0-1,1 1 1,0-1 0,0 1-1,-1-1 1,1 1 0,0-1-1,-1 1 1,1-1 0,-1 1-1,1-1 1,-1 1 0,1-1-1,-1 1 1,1 0 0,-1-1-1,1 1 1,-1 0 0,1-1-1,-1 1 1,0 0 0,1 0-1,-2 0 1,-27-4 559,20 3-342,-29 0 511,0 1-1,-1 2 0,1 1 1,-49 12-1,10-3-511,24-4-91,-108 17 118,131-19-252,2 1 1,-1 2-1,-36 16 1,54-19-13,0 1 1,1 0-1,1 0 1,-1 1-1,1 0 1,0 1-1,1 0 1,0 0-1,0 1 1,1 0-1,1 0 1,-1 0 0,2 1-1,-1 0 1,2 1-1,-1-1 1,2 1-1,-1-1 1,-1 19-1,-6 8 129,9-31-122,0 0 0,0 0-1,0 0 1,1 0 0,0 0-1,0 0 1,1 0 0,-1 1 0,2-1-1,1 12 1,26 103 802,-26-117-773,0 0 0,0-1 1,0 1-1,1-1 1,-1 0-1,1 0 1,0 0-1,0 0 0,1 0 1,-1-1-1,1 1 1,7 4-1,18 21 170,-12-9-73,-9-8-82,1-1 1,0 0 0,1-1 0,0 0 0,1 0 0,0-2-1,15 11 1,14 3-17,0-2 0,1-2 0,1-2 0,1-2 0,0-1-1,1-2 1,0-3 0,0-1 0,90 2 0,556-27 200,-596 10-187,177-39-1,82-48-51,-307 82-8,-24 6-3,3 1 15,-1-2 1,40-17-1,-58 22-6,0-1 0,-1 1 0,1-1 0,-1 1 0,1-2-1,-1 1 1,0 0 0,-1-1 0,1 0 0,-1 0 0,0-1-1,0 1 1,-1-1 0,0 0 0,4-9 0,-2 4 21,-1-1-1,0-1 1,-1 1 0,-1 0-1,0-1 1,0 1 0,-1-1 0,-1 0-1,0 0 1,-1 1 0,0-1 0,-1 1-1,0-1 1,-1 1 0,-1-1 0,0 1-1,0 1 1,-1-1 0,-7-11 0,-1 6 39,0 1 1,-1 0-1,0 1 1,-1 1-1,-1 0 1,0 1-1,-1 0 1,-1 2-1,0 0 1,0 1-1,-1 1 1,-32-11-1,-4 1-33,-1 4 0,-1 2-1,-76-8 1,10 6-356,-1 7 1,0 4 0,0 6-1,1 6 1,0 4-1,-214 52 1,176-19-1255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2.0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126 18 12563,'3'-3'5225,"-2"-11"-3185,3 27-872,-4 24-7,-10 59-113,2 31-24,-12 53-344,2 17-192,-1-1-488,1-4-208,3-34-632,6-30-424,1-38-1377,-1-27-3416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2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 12659,'43'114'8903,"-28"-71"-7925,1-2 0,43 79 0,-58-118-916,0 0 0,0 0 0,1 0 0,-1 0 0,0 0 0,1 0 0,-1-1 0,1 1 0,0 0 0,0-1 0,0 1 0,-1-1 1,1 1-1,1-1 0,-1 0 0,0 0 0,0 0 0,0 0 0,3 0 0,-3-1 6,0-1 0,0 1 0,0-1 0,0 1-1,0-1 1,0 0 0,0 0 0,0 0 0,0 0 0,-1-1 0,1 1 0,0 0 0,-1-1 0,1 1 0,-1-1 0,0 1 0,1-1-1,-1 0 1,0 1 0,0-1 0,1-3 0,25-36 415,2 1 1,1 1-1,41-39 0,-46 54-1336,1 1 0,55-36-1,-55 41-2302,0-1-2656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11843,'15'12'1724,"0"-1"1,1 0 0,23 12-1,-16-12-1047,-1-2 0,29 9 0,-17-9-467,0-1 0,1-2 0,60 2 1,-86-7-191,0-1 1,1 0-1,-1-1 1,0 0-1,12-4 1,-20 5-23,1 0 1,-1 0-1,1-1 1,-1 1-1,1-1 0,-1 0 1,0 1-1,1-1 1,-1 0-1,0 0 0,1 1 1,-1-1-1,0 0 1,0-1-1,0 1 0,0 0 1,0 0-1,0 0 1,0 0-1,0-1 0,0 1 1,-1-1-1,1 1 1,0 0-1,-1-1 0,1 1 1,-1-1-1,0 1 1,1-1-1,-1 1 0,0-1 1,0 0-1,0 1 1,0-1-1,0 1 0,-1-1 1,0-2-1,-1-1 33,0-1 0,0 1 0,-1 0 0,0 0 0,0 0 0,0 0-1,-1 0 1,1 1 0,-1-1 0,-6-4 0,-51-40 487,41 34-358,1 1-22,4 3-35,0 0 0,-17-19 0,29 28-88,1-1-1,-1 0 1,1 0 0,-1-1 0,1 1 0,0 0-1,0-1 1,0 1 0,1-1 0,-1 0 0,1 0 0,0 1-1,0-1 1,0 0 0,1 0 0,-1-7 0,1 10-19,1-1 0,-1 0 0,1 0 0,-1 0 1,1 1-1,-1-1 0,1 0 0,0 1 0,0-1 0,0 1 1,0-1-1,0 1 0,0-1 0,0 1 0,1 0 1,-1-1-1,0 1 0,1 0 0,-1 0 0,1 0 0,-1 0 1,1 0-1,0 0 0,2-1 0,2 1-164,-1-1 0,1 0 0,-1 1 0,1 0 1,0 0-1,9 1 0,24 3-1437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5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188 397 13659,'1'-11'5393,"1"-15"-3585,1-10-727,1-8-625,-4-8-152,-5-3-480,-3 8-352,-4 9-881,-2 17-447</inkml:trace>
  <inkml:trace contextRef="#ctx0" brushRef="#br0" timeOffset="1">84 41 14699,'-83'-40'5569,"109"41"-3856,11 1-465,20 3-344,10 1-120,4 1-696,-2 4-632,-13-4-1080,-7-1-569,-13-3-1519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12523,'58'57'4753,"-63"-20"-3417,2-1-232,3-10-384,10 0-63,8-13-153,3-2-64,15-8 88,8-3-72,-7-3-144,-3 0-104,-10-2-280,-7-2-288,-3 6-1080,3-7-521</inkml:trace>
  <inkml:trace contextRef="#ctx0" brushRef="#br0" timeOffset="1">124 0 14515,'23'2'5481,"23"1"-4304,4 0-361,-3 4-624,-5-2-376,-12 0-969,-9 4-439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15251,'6'0'5641,"17"5"-4264,8 0-681,18 0-408,6 0 32,2-2-880,2 0-712,-3 2-2057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21 161 12051,'-5'15'664,"2"-7"-288,0 0 1,0 0 0,1 0-1,1 0 1,-1 0-1,1 9 1,1-15-330,0 0-1,0 0 1,1 0-1,-1-1 1,1 1 0,-1 0-1,1-1 1,-1 1-1,1 0 1,0-1 0,0 1-1,0-1 1,0 1-1,0-1 1,0 1 0,1-1-1,-1 0 1,0 0-1,1 0 1,-1 1 0,0-1-1,1-1 1,0 1-1,-1 0 1,1 0 0,-1 0-1,1-1 1,0 1 0,0-1-1,-1 0 1,1 1-1,2-1 1,10 2 28,-1 0 1,0-1-1,1 0 1,20-3-1,-30 2-59,0 0 0,1-1 0,-1 1 0,0-1 0,0 0 0,0 0 0,0-1 0,0 1 0,0-1 0,0 0 0,0 0 0,-1 0 0,1-1 0,-1 1 0,1-1 0,-1 0 0,4-4 0,-6 4 40,0 1-1,0-1 1,0 0-1,0 1 0,0-1 1,-1 0-1,0 0 1,1 1-1,-1-1 0,0 0 1,0 0-1,-1 1 1,1-1-1,-1 0 1,1 0-1,-1 1 0,0-1 1,0 0-1,0 1 1,0-1-1,-3-3 0,-2-5 339,0 0-1,-2 0 1,-9-11-1,-4-1 992,-43-37 1,55 53-1111,8 6-249,0 1 1,0-1-1,0 1 0,0-1 1,0 0-1,1 1 1,-1-1-1,0 0 0,0 0 1,1 1-1,-1-1 0,1 0 1,-1 0-1,1 0 0,-1 0 1,1 0-1,-1 0 1,1 0-1,0 0 0,-1 0 1,1 0-1,0 0 0,0 0 1,0 0-1,0 0 1,0 0-1,0 0 0,0-2 1,1 2-41,0 0 1,0 0-1,1 0 1,-1 0 0,0 0-1,0 0 1,1 0-1,-1 0 1,0 1 0,1-1-1,-1 0 1,0 1-1,1-1 1,-1 1 0,1 0-1,2-1 1,10-1-495,0 1 1,-1 0-1,18 1 0,17 5-1427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46 301 9658,'17'-3'3249,"27"0"-3177,-10-7-48,-14-4 512,-7-4 304,-18-12 928,-13-2 377,-13-4 247,-3 4-143,-3 6-641,9 6-424,14 9-695,7-1-217,17 9-640,13 2-137,14 4-663,13 15-648,2 8-833</inkml:trace>
  <inkml:trace contextRef="#ctx0" brushRef="#br0" timeOffset="1">455 293 12363,'-8'-21'6241,"0"-13"-1200,0-18-3137,9-6-239,3 6-393,-8 9-280,11 21-632,-12 12-496,10 13-1368,8 5-816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8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228 1 13203,'-5'0'5817,"-6"6"-2664,-5 14-993,-9 15-880,-4 14-207,-3 16-529,-2 3-208,4 4-216,6-5-80,13-12-608,4-10-536,4-19-1393,3-8-2768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1 382 16692,'3'-27'7297,"3"-17"-3904,-1-26-1905,2-3-456,-4 6-728,0 10-280,-1 30-664,-2 10-512,6 22-1857,4 8-831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13387,'12'49'9807,"-13"-56"-9467,0 1 1,0-1-1,1 0 0,0 0 0,0 0 0,1 1 1,0-1-1,0 0 0,2-6 0,1-2-91,1 0 0,11-23 0,-16 37-238,1 0-1,-1 0 1,1-1-1,-1 1 1,1 0-1,0 0 1,0 0-1,0 0 1,-1 0-1,1 0 1,0 0-1,0 0 1,1 0-1,-1 0 1,0 0-1,0 1 1,0-1-1,0 0 1,1 1-1,-1-1 1,0 1-1,1-1 1,-1 1-1,0 0 1,1 0-1,-1 0 1,0-1-1,1 1 1,-1 0-1,1 1 1,-1-1-1,0 0 1,1 0-1,-1 1 1,0-1-1,1 0 1,-1 1-1,0-1 1,3 2-1,4 3 20,0 0 0,0 1-1,0 0 1,12 13-1,-4-5 18,7 5-18,2 0 1,30 17-1,-54-36-23,0 1 0,-1-1 0,1 1-1,0-1 1,0 1 0,-1-1 0,1 0 0,0 1 0,0-1 0,0 0-1,0 0 1,-1 1 0,1-1 0,0 0 0,0 0 0,0 0-1,0 0 1,0 0 0,0-1 0,-1 1 0,1 0 0,0 0 0,0 0-1,0-1 1,0 1 0,-1 0 0,1-1 0,0 1 0,0-1 0,-1 1-1,1-1 1,0 1 0,-1-1 0,1 0 0,0 1 0,-1-1-1,1 0 1,-1 1 0,1-1 0,-1 0 0,1 0 0,-1 1 0,0-1-1,1 0 1,-1 0 0,0 0 0,0 0 0,0-1 0,2-6 90,-1 0 1,0 0-1,-1 0 1,-1-12-1,1 6 39,1-7 52,1 6-67,-2 1-1,0 0 0,0 0 1,-1-1-1,-1 1 1,-5-19-1,6 28-604,4 6-233,7 12-1099,-4-6 790,17 19-2230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132 286 13011,'-65'13'4126,"65"-13"-4092,0 0 1,-1 0-1,1 1 0,0-1 1,-1 0-1,1 0 0,0 0 1,0 0-1,-1 0 0,1 1 1,0-1-1,-1 0 1,1 0-1,0 0 0,-1 0 1,1 0-1,0 0 0,-1 0 1,1 0-1,0 0 0,-1 0 1,1 0-1,0 0 0,-1 0 1,1-1-1,0 1 0,-1 0 1,1 0-1,0 0 0,0 0 1,-1-1-1,1 1 0,0 0 1,0 0-1,-1 0 1,1-1-1,0 1 0,0 0 1,-1 0-1,1-1 0,0 1 1,0 0-1,0-1 0,0 1 1,0 0-1,-1-1 0,1 1 1,0 0-1,0-1 0,0 1 1,0 0-1,0-1 0,0 1 1,0 0-1,0-1 1,0 1-1,0 0 0,0 0 1,0-1-1,1 1 0,-1 0 1,0-1-1,0 1 0,0 0 1,0-1-1,0 1 0,1-1 1,0-3 359,3-36 1026,-2 0 0,-2 0 0,-2-1 0,-13-77 0,15 118-1380,0 0 1,0 0-1,0 0 0,0-1 0,0 1 1,0 0-1,0 0 0,0 0 0,0 0 1,0-1-1,1 1 0,-1 0 0,0 0 0,0 0 1,0-1-1,0 1 0,0 0 0,0 0 1,0 0-1,0 0 0,0 0 0,1-1 1,-1 1-1,0 0 0,0 0 0,0 0 1,0 0-1,0 0 0,1 0 0,-1 0 1,0-1-1,0 1 0,0 0 0,1 0 1,-1 0-1,0 0 0,0 0 0,0 0 0,0 0 1,1 0-1,-1 0 0,0 0 0,0 0 1,1 0-1,15 3 304,28 15-412,20 22 121,85 68 0,-140-101-64,-2 0 0,1 0 0,-1 0 1,12 16-1,-18-21 10,0-1 1,0 0-1,-1 1 1,1-1-1,0 1 0,0-1 1,-1 1-1,1-1 1,-1 1-1,1-1 0,-1 1 1,0 0-1,1-1 1,-1 1-1,0-1 0,0 1 1,0 0-1,0-1 1,-1 1-1,1 0 0,0-1 1,-1 1-1,1-1 1,-1 1-1,1 0 1,-1-1-1,0 0 0,0 1 1,0-1-1,0 1 1,0-1-1,0 0 0,0 0 1,0 1-1,0-1 1,0 0-1,-1 0 0,1 0 1,-2 0-1,-7 4 14,1 0 1,-1-1-1,0 0 0,-1-1 0,1 0 0,0-1 0,-1 0 1,0-1-1,-12 0 0,-98-2-50,104 1-83,-40-5-39,53 5-6,-1-1 1,1 0-1,-1 0 0,1-1 0,0 1 0,0-1 0,0 0 1,0 0-1,-6-4 0,9 6 109,1 0-1,0-1 1,-1 1 0,1 0 0,0 0 0,-1-1 0,1 1 0,0 0-1,0 0 1,-1-1 0,1 1 0,0 0 0,0 0 0,0-1-1,-1 1 1,1 0 0,0-1 0,0 1 0,0-1 0,0 1-1,0 0 1,0-1 0,0 1 0,0 0 0,0-1 0,0 1-1,0 0 1,0-1 0,0 1 0,0 0 0,0-1 0,0 1-1,0-1 1,0 1 0,17-12-2863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2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25 303 15827,'-4'-23'6634,"-5"-11"-3826,9-15-1383,-3-9-145,-2 2-608,2 9-160,3 23-784,0 12-672,6 17-1729,-1 8-999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3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4 342 12891,'-3'17'4072,"6"-29"-2113,8-42-177,-7 30-1099,1-3 114,0-1 0,1 1 1,2 1-1,15-37 0,-20 57-756,0 0 1,1 0 0,-1 0 0,1 0 0,0 0-1,1 1 1,0 0 0,-1 0 0,2 0-1,-1 0 1,0 1 0,1 0 0,0 0-1,0 0 1,0 1 0,0 0 0,1 0-1,-1 1 1,1-1 0,0 1 0,-1 1-1,1-1 1,8 1 0,-14 0-46,0 1-1,1 0 1,-1 0-1,1 0 1,-1 0-1,0 0 1,1 0 0,-1 1-1,1-1 1,-1 0-1,0 1 1,1-1 0,-1 1-1,0-1 1,1 1-1,-1 0 1,0-1-1,0 1 1,0 0 0,0 0-1,1 0 1,-1 0-1,0 0 1,1 2 0,-1-1-2,0 0 0,0 1 0,0-1 0,-1 1 1,1-1-1,-1 1 0,1-1 0,-1 1 1,0-1-1,0 1 0,0-1 0,0 5 0,-1 2-2,-1-1 0,0 1-1,0-1 1,-1 0-1,0 1 1,0-2-1,-8 14 1,-1-5-3,-1-1 0,-1 0 0,0-1 0,0-1 0,-1 0 0,-33 20 1,29-19 52,13-8 28,8-1-120,0-4 37,-1 0-1,0 1 0,1-1 0,-1 0 1,1 0-1,-1 0 0,1-1 1,0 1-1,-1 0 0,1 0 0,0-1 1,3 1-1,10 4-53,96 33-1347,15-10-3315,-63-19 1332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3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15083,'91'-17'6258,"-96"-19"-3466,-10-6-423,15-1-641,-3-2-336,-8 11-720,6 11-303,3 11-1018,-1 11-687,9 7-1713,1 7-1159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3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99 11899,'12'-19'1278,"0"1"1,19-21-1,-28 36-1169,0 1 1,0 0-1,0 0 0,0 0 1,0 0-1,0 0 0,1 1 1,-1 0-1,0-1 0,1 1 1,-1 0-1,1 1 0,0-1 1,-1 1-1,1-1 0,3 1 1,0 1-1,0-1 1,0 1-1,0 0 1,-1 1 0,1-1-1,8 4 1,-13-4-65,0 0 0,0 0 0,0 0 0,0 0 1,0 0-1,0 0 0,0 0 0,-1 1 0,1-1 0,0 1 0,-1-1 0,1 1 1,-1 0-1,1 0 0,-1-1 0,0 1 0,0 0 0,0 0 0,0 0 1,1 4-1,-1-3 5,-1 1-1,1-1 1,-1 1 0,0-1 0,0 1 0,0-1 0,-1 1 0,1-1 0,-1 1-1,0-1 1,-3 7 0,-1 2 30,-1 1 0,-1-2 0,0 1 0,-1-1 0,-14 18 0,6-13 68,0 0-1,-1-1 1,0-1 0,-1 0 0,-1-1 0,-34 17 0,51-29 94,2-1-78,8 4 14,32 18-251,50 37 1,-46-28-177,-36-25 136,0-1 0,1-1 0,-1 1 0,10 2-1,-14-5-3,-1-1 0,0-1 0,1 1 0,-1 0 0,1-1 0,-1 0-1,1 0 1,-1 0 0,1 0 0,-1 0 0,1-1 0,-1 1-1,1-1 1,3-1 0,14-9-1159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3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14379,'3'-2'5545,"10"1"-3680,6-3-1297,14 4-472,4 0-16,7 8-208,2 4-336,-1 2-1041,4-4-871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3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13323,'-2'1'7345,"5"6"-4736,4 19-1225,6 71-127,-12-23-401,-2-5-208,1-18-456,6-10-72,-2-19-376,-1-9-264,-3-6-873,3-7-479,12-13-1457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37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73 10986,'-52'-42'3932,"52"42"-3884,0-1-1,-1 1 1,1-1 0,0 1-1,0 0 1,-1-1 0,1 1 0,0-1-1,0 1 1,0-1 0,0 1 0,0-1-1,0 1 1,0-1 0,0 1-1,0-1 1,0 1 0,0 0 0,0-1-1,0 1 1,0-1 0,0 1 0,1-1-1,-1 1 1,0-1 0,0 1-1,0 0 1,1-1 0,-1 1 0,0 0-1,1-1 1,-1 1 0,0 0 0,1-1-1,-1 1 1,0 0 0,1-1-1,-1 1 1,1 0 0,-1 0 0,0-1-1,1 1 1,-1 0 0,1 0 0,0 0-1,25-9 689,-22 8-578,3 0-22,0 0 0,0 0 0,1 0 0,-1 1 1,1 0-1,-1 1 0,0 0 0,1 0 1,-1 0-1,0 1 0,0 0 0,0 1 1,0-1-1,0 1 0,-1 1 0,1-1 1,-1 1-1,0 0 0,0 1 0,0-1 1,-1 1-1,1 0 0,-1 1 0,4 5 1,-7-7-129,-1-1 1,1 0-1,-1 1 1,0-1-1,0 1 1,-1-1 0,1 1-1,-1 0 1,1-1-1,-1 1 1,0 0-1,-1-1 1,1 1 0,-1 0-1,1-1 1,-1 1-1,0-1 1,0 1-1,-1-1 1,1 1-1,-1-1 1,-2 3 0,-6 12 59,0 0 0,-23 27 0,24-34-20,-8 13 57,9-12 16,-1-1-1,0 1 1,0-1-1,-1-1 1,-23 18-1,21-19-4,11-9-84,0 0 1,0 1-1,1-1 0,-1 1 0,0-1 1,0 1-1,0-1 0,1 1 1,-1 0-1,0-1 0,1 1 1,-1 0-1,0 0 0,1-1 0,-1 1 1,0 2-1,17 10 189,-9-8-216,0 1 1,-1-1-1,0 2 1,0-1-1,6 9 0,-8-10-77,-1 0-1,1 0 1,0-1 0,0 0-1,1 1 1,-1-1-1,1-1 1,0 1-1,0-1 1,0 0-1,0 0 1,7 3-1,-8-7-152,0 1-1,-1 0 1,1-1-1,0 1 1,-1-1-1,1 0 1,-1 0-1,1-1 0,-1 1 1,0-1-1,0 1 1,1-1-1,-1 0 1,0 0-1,-1-1 1,1 1-1,0-1 1,3-3-1,-3-2-911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11.9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1791 13131,'-44'73'5145,"43"-134"-3401,12-22-143,28-33-185,7-28-104,35-37-232,21-7-135,43-12-241,16 13-200,21 29-368,6 9-288,-1 32-672,2 11-337,-15 15-911,-13 8-441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8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1 321 12123,'8'1'4023,"6"3"-2838,16 4-1444,-1-4 477,1-1 1,0-1-1,-1-2 1,1-1-1,0-1 1,55-13-1,-83 15-179,1-1 0,-1 1 0,0-1 0,0 0 0,0 0 0,0 0 0,0 0 0,0 0 0,3-3 0,-4 4-13,-1-1-1,1 0 0,-1 1 0,0-1 0,1 1 0,-1-1 0,1 0 1,-1 1-1,0-1 0,0 0 0,1 0 0,-1 1 0,0-1 0,0 0 0,0 1 1,0-1-1,0 0 0,0 0 0,0 1 0,0-2 0,-2-3 120,1 1-1,-1 0 1,0-1-1,-1 1 0,1 0 1,-1 0-1,0 1 1,-3-5-1,-19-20 1988,-48-42-1,-8-9 769,79 76-2835,0 1 0,0 0 1,0 0-1,1-1 0,-1 1 0,1-1 0,-1 0 0,1 1 1,0-1-1,0 0 0,0 0 0,1 0 0,-1 1 0,1-1 1,-1 0-1,1 0 0,0-3 0,1 4-61,-1 0 0,0 1 0,1 0 0,0-1 0,-1 1 1,1-1-1,0 1 0,0 0 0,-1-1 0,1 1 0,0 0 0,1 0 0,-1 0 0,0 0 0,0 0 0,0 0 0,1 0 0,-1 0 0,0 0 0,1 0 0,-1 1 0,0-1 0,1 1 0,-1-1 1,1 1-1,-1-1 0,1 1 0,0 0 0,-1 0 0,1 0 0,1 0 0,3 0-204,0 1 1,0 0 0,0 0-1,-1 0 1,1 1-1,0-1 1,-1 1-1,0 1 1,1-1-1,-1 1 1,0 0 0,0 0-1,0 0 1,-1 1-1,1 0 1,-1 0-1,4 5 1,14 18-2603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3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14627,'13'7'5681,"23"10"-4064,0-2-129,1-4-640,1-6-248,-8-8-448,1 1-168,-3 1-472,-12 1-440,-9 5-1032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3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11963,'-3'8'5553,"-9"26"-2097,-1 18-1279,-13 39-777,-3 18-248,-5 1-463,0 1-137,5-30-360,9-14-152,14-18-696,-1-18-593,10-7-1583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3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20 114 7682,'34'-35'4025,"-27"24"112,-7 10-4081,1 0 0,-1 1 0,0-1 0,1 0 0,-1 0-1,1 1 1,-1-1 0,1 0 0,-1 1 0,1-1-1,-1 0 1,1 1 0,-1-1 0,1 1 0,0-1 0,0 1-1,-1-1 1,1 1 0,0-1 0,0 1 0,-1 0 0,1 0-1,0-1 1,0 1 0,0 0 0,-1 0 0,1 0 0,0 0-1,0 0 1,0 0 0,0 0 0,-1 0 0,1 0 0,0 0-1,0 0 1,0 1 0,-1-1 0,1 0 0,0 1 0,0-1-1,0 1 1,4 1 133,-1 1 0,0-1 0,0 1 0,0 0 0,0 0-1,0 1 1,-1-1 0,1 1 0,4 6 0,-7-9-79,0 0-1,0 0 0,0 1 1,0-1-1,-1 0 1,1 0-1,0 1 1,-1-1-1,1 0 1,0 1-1,-1-1 1,0 1-1,1-1 1,-1 1-1,0-1 1,0 1-1,1-1 1,-1 1-1,0-1 1,-1 1-1,1-1 1,0 1-1,0-1 1,-1 1-1,1-1 1,-1 0-1,1 1 1,-1-1-1,1 0 1,-1 1-1,0-1 1,0 0-1,0 1 1,0-1-1,-2 2 1,1-2 4,-1 0 1,1 0-1,-1 0 1,0 0 0,0-1-1,0 1 1,1-1-1,-1 0 1,0 1-1,0-1 1,0-1 0,0 1-1,0 0 1,1-1-1,-1 1 1,0-1-1,-3-1 1,3 1-74,1 1 0,-1-1 0,1 0 0,-1 0 0,1 0 0,-1 0 0,1-1 0,0 1 0,-1-1 0,1 1 0,0-1 0,0 0 0,0 0 1,0 0-1,1 0 0,-1 0 0,0 0 0,-2-5 0,4 6-56,0-1 1,-1 0-1,1 0 1,0 0-1,0 1 1,0-1-1,0 0 1,0 0-1,0 0 1,1 1-1,-1-1 1,1 0-1,-1 0 1,1 1-1,0-1 1,-1 1-1,1-1 1,0 0-1,0 1 1,0-1-1,0 1 1,3-3-1,-2 2-50,1-1-1,0 1 0,0-1 1,0 1-1,1 0 1,-1 0-1,1 1 0,-1-1 1,1 1-1,6-2 0,-8 2 26,1 0 0,0 1-1,0-1 1,0 1 0,0 0-1,0 0 1,0 0-1,0 0 1,0 1 0,-1-1-1,1 1 1,0-1-1,4 3 1,-6-3 45,1 1 0,-1 0-1,0 0 1,0 0 0,1 0 0,-1 0 0,0 0 0,0 0-1,0 0 1,0 0 0,0 1 0,-1-1 0,1 0 0,0 0-1,-1 1 1,1-1 0,0 1 0,-1-1 0,0 0-1,1 1 1,-1-1 0,0 1 0,0-1 0,0 1 0,0-1-1,0 1 1,0 1 0,-1-1 44,1 0 0,-1-1-1,0 1 1,0 0 0,1-1 0,-1 1 0,-1-1-1,1 1 1,0-1 0,0 1 0,0-1 0,-1 0-1,1 0 1,-1 1 0,1-1 0,-1 0 0,1 0-1,-1 0 1,0-1 0,1 1 0,-1 0 0,0-1-1,0 1 1,0-1 0,1 1 0,-1-1 0,-3 0-1,2 1 17,0-1-1,0 1 0,0-1 0,0 0 0,0 0 1,0 0-1,0 0 0,-1-1 0,1 1 0,0-1 1,0 0-1,0 0 0,1 0 0,-1 0 1,0 0-1,-4-3 0,5 1-80,0 1 0,1 0 0,-1-1 0,1 1 0,0 0 0,-1-1 0,1 0 0,0 1 0,1-1 0,-1 0 1,0 0-1,1 1 0,0-1 0,0 0 0,0 0 0,0 1 0,0-1 0,0 0 0,1 0 0,-1 0 0,1 1 0,0-1 0,-1 0 0,1 1 0,2-3 0,-3 2-23,1 1 0,0 0-1,0 0 1,0 0-1,0 0 1,0 0 0,1 0-1,-1 0 1,0 1-1,1-1 1,0 0 0,-1 1-1,1-1 1,0 1-1,0 0 1,-1-1 0,1 1-1,0 0 1,0 0 0,1 0-1,-1 0 1,0 1-1,0-1 1,0 0 0,0 1-1,1 0 1,-1 0-1,0-1 1,4 2 0,-4-1 24,-1 0 0,1 1 0,0-1 1,-1 1-1,1 0 0,-1 0 0,1-1 1,-1 1-1,1 0 0,-1 0 0,0 0 1,0 1-1,1-1 0,-1 0 0,0 0 1,0 1-1,0-1 0,0 0 0,0 1 1,-1-1-1,1 1 0,0 0 0,-1-1 1,1 1-1,-1-1 0,1 1 0,-1 0 1,0-1-1,0 1 0,1 0 0,-1 0 1,-1 1-1,1 0 47,0 0-1,-1 0 1,1 0-1,-1 0 1,0 0 0,1 0-1,-1 0 1,-1 0 0,1-1-1,0 1 1,-1 0 0,1-1-1,-1 1 1,0-1-1,0 0 1,0 1 0,-3 1-1,3-2-26,-1 0 0,1 0 0,-1-1 0,0 1 0,0-1 0,1 0-1,-1 1 1,0-1 0,0-1 0,0 1 0,-1 0 0,1-1 0,0 1 0,0-1-1,0 0 1,0 0 0,0 0 0,-1-1 0,1 1 0,-5-2 0,5 1-170,1 0 0,0-1 0,-1 1 0,1-1 0,0 1 0,-1-1 0,1 0-1,0 1 1,0-1 0,0 0 0,1-1 0,-1 1 0,0 0 0,1 0 0,-1-1 0,1 1 0,0-1 0,0 1 0,0-1 0,0 1 0,0-1 0,1 0 0,-1-3 0,-1-31-3213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5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35 269 12747,'1'0'4675,"5"1"-4026,6-4-432,0 0 0,0-1 1,0 0-1,-1-1 0,0 0 1,0-1-1,0 0 0,15-11 1,-8 5-31,34-24 346,-2-2 1,-1-3-1,45-49 0,-94 90-515,0 0 0,0 1 0,0-1-1,0 0 1,0 0 0,0 0 0,0 0-1,0 0 1,0 0 0,0 0-1,0 0 1,0 0 0,0 0 0,0 0-1,0 0 1,0 0 0,0 0 0,0 0-1,0 0 1,0 0 0,0 0 0,0 0-1,0 0 1,0 0 0,0 0-1,0 1 1,0-1 0,0 0 0,1 0-1,-1 0 1,0 0 0,0 0 0,0 0-1,0 0 1,0 0 0,0 0-1,0 0 1,0 0 0,0 0 0,0 0-1,0 0 1,0 0 0,0-1 0,0 1-1,0 0 1,0 0 0,1 0-1,-1 0 1,0 0 0,0 0 0,0 0-1,0 0 1,0 0 0,0 0 0,0 0-1,0 0 1,-3 10 509,-8 19-80,10-24-344,-45 102 129,-108 186 1,144-276-290,-4 6-202,-33 43 0,43-61 220,0 0 1,0-1 0,0 0 0,-1 0-1,1 0 1,-1 0 0,0-1-1,0 1 1,-1-1 0,1-1 0,-1 1-1,1-1 1,-1 0 0,-10 2-1,14-3 33,1-1-1,-1 0 0,0 0 0,0 0 0,0 0 0,0 0 0,1 0 1,-1 0-1,0-1 0,0 1 0,0-1 0,1 1 0,-1-1 0,0 0 1,1 0-1,-1 0 0,1 0 0,-1 0 0,1 0 0,-1 0 0,1 0 1,0 0-1,-2-2 0,1 0-16,0 0 0,1 0 0,-1 0 0,1-1 0,0 1 0,0 0 0,0 0 0,0-1 0,0 1 0,1-1 0,-1-5 0,1 1-21,0 0 0,1-1-1,0 1 1,0 0 0,1 0 0,0 0 0,0 0 0,0 0 0,8-13 0,-6 16 19,-1 0 1,2 0-1,-1 0 0,1 0 1,-1 1-1,1 0 0,1 0 1,-1 0-1,0 1 0,1 0 1,0 0-1,-1 0 0,1 1 1,10-3-1,9-2-85,1 2 0,34-3 0,-9 2 98,-5 0-54,86-1 0,-123 6 83,0 0 0,1-1 0,-1 0-1,0 0 1,0-1 0,0 0 0,0-1 0,-1 1 0,1-2 0,14-10 0,-7 4 57,0-1 0,-2 0 0,1-1 0,16-20 0,23-43 622,-53 74-607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5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72 7354,'34'-17'2745,"-33"16"-2600,0 0-1,1 0 0,-1 0 1,0 0-1,0 0 0,0-1 1,0 1-1,0 0 0,-1 0 1,1-1-1,0 1 0,-1 0 1,1-1-1,0 1 0,-1-2 1,4-6 667,-3 8-620,0 1 0,-1-1-1,1 0 1,-1 0 0,1 0-1,0 0 1,-1 0-1,0 1 1,1-1 0,-1 0-1,1 0 1,-1 0-1,0 0 1,0-1 0,0 1-1,0 0 1,0 0-1,0 0 1,0 0 0,0 0-1,0 0 1,0 0-1,-1-1 1,-9 1 2886,-12 14-2714,13-6-226,0 1-1,0 0 1,1 0 0,0 1 0,1 0-1,0 1 1,-8 13 0,13-19-113,0-1 0,0 1 0,0 0 0,0 0 0,1 0 0,-1 0 0,1 1 0,0-1 0,0 0 0,1 0 0,-1 1 0,1-1 0,0 0 0,0 1 0,1-1-1,-1 0 1,1 1 0,0-1 0,0 0 0,0 0 0,1 0 0,0 0 0,-1 0 0,1 0 0,1 0 0,2 4 0,-3-6-27,-1 0 0,0-1-1,1 1 1,-1-1-1,1 0 1,0 1 0,0-1-1,-1 0 1,1 0 0,0 0-1,0 0 1,0-1 0,0 1-1,0 0 1,0-1 0,0 1-1,0-1 1,0 0-1,0 0 1,1 1 0,-1-1-1,0-1 1,0 1 0,4-1-1,3-1 27,0-1 0,0-1 0,0 1 0,12-8-1,23-8-19,-38 17-139,-1 0-1,1 0 1,-1-1 0,0 0-1,0 0 1,0 0 0,9-7-1,-9 5-606,0 2 1,0-1-1,1 0 0,0 1 1,9-4-1,-14 7 721,-1 0 0,0 0-1,0 0 1,0 0 0,1-1-1,-1 1 1,0 0 0,0 0 0,0 0-1,0 0 1,0 0 0,1-1-1,-1 1 1,0 0 0,0 0 0,0 0-1,0 0 1,0-1 0,0 1-1,0 0 1,0 0 0,0 0 0,0-1-1,1 1 1,-1 0 0,0 0-1,0 0 1,0-1 0,0 1 0,0 0-1,-1 0 1,1 0 0,0-1-1,0 1 1,0 0 0,0 0 0,0 0-1,0-1 1,0 1 0,0 0-1,0 0 1,0 0 0,-1-1 0,-7-11 3364,8 12-3207,-1-1 0,1 1 1,-1-1-1,1 1 0,-1-1 0,1 1 1,-1-1-1,1 1 0,0-1 1,-1 0-1,1 1 0,0-1 1,0 1-1,-1-1 0,1 0 0,0 1 1,0-1-1,0 0 0,0 1 1,0-1-1,0-1 0,6-2-134,0 0 0,1 0-1,-1 1 1,1 0 0,0 0 0,0 0-1,8-1 1,1 0-1,4-2-1,0 0 0,1 2 0,-1 1 0,24-1 0,-43 3-1,-1 1 0,0 0 1,0 0-1,1 0 0,-1 0 0,0 0 1,0-1-1,1 1 0,-1 0 0,0 0 1,0 0-1,1 0 0,-1 0 1,0 0-1,1 0 0,-1 0 0,0 0 1,0 0-1,1 0 0,-1 0 0,0 0 1,1 0-1,-1 0 0,0 1 0,0-1 1,1 0-1,-1 0 0,0 0 0,0 0 1,1 0-1,-1 1 0,0-1 0,0 0 1,0 0-1,1 0 0,-1 1 0,0-1 1,0 0-1,0 0 0,0 1 0,0-1 1,1 0-1,-1 0 0,0 1 1,0-1-1,0 0 0,0 1 0,0-1 1,0 0-1,0 0 0,0 1 0,0-1 1,0 0-1,0 1 0,-14 17 187,2-3-188,-20 27 55,31-40-51,-1 0-1,0 0 1,1 0-1,0 0 1,0 0 0,-1 0-1,1 0 1,1 0-1,-1 1 1,0-1 0,0 4-1,1-5-16,0-1-1,0 1 0,0 0 1,0-1-1,0 1 1,0 0-1,0-1 0,0 1 1,1-1-1,-1 1 0,0 0 1,0-1-1,1 1 1,-1-1-1,0 1 0,1-1 1,-1 1-1,1-1 1,-1 1-1,1-1 0,-1 1 1,1-1-1,-1 0 1,1 1-1,-1-1 0,2 1 1,1 0-93,1 0 0,0 0 0,0 0 1,0-1-1,0 0 0,0 1 0,0-1 0,0-1 0,6 0 1,-3 0 18,-5 2 78,0-1-1,1-1 1,-1 1 0,0 0 0,0 0-1,0-1 1,1 1 0,-1-1-1,0 0 1,0 0 0,0 0 0,0 0-1,0 0 1,0 0 0,0 0-1,-1-1 1,1 1 0,0-1 0,-1 1-1,1-1 1,-1 0 0,1 1-1,-1-1 1,2-4 0,3-3-95,1 0 0,-1 0 0,2 0 1,8-8-1,-13 14 63,1-1 0,0 0 1,1 1-1,-1 0 0,1 0 1,-1 0-1,1 0 0,0 1 0,0-1 1,7-1-1,-11 4 49,-1 0-1,1 0 1,-1 1-1,1-1 1,-1 0-1,1 0 1,-1 0-1,1 0 1,-1 1 0,0-1-1,1 0 1,-1 0-1,0 1 1,1-1-1,-1 0 1,0 1-1,1-1 1,-1 0 0,0 1-1,1-1 1,-1 0-1,0 1 1,0-1-1,1 1 1,-1-1-1,0 1 1,0-1 0,0 0-1,0 1 1,0-1-1,0 1 1,0 0-1,4 24 240,-1-8-88,-3-15-145,1-1 0,0 1 0,0-1 0,-1 0-1,1 1 1,0-1 0,0 0 0,0 1-1,1-1 1,-1 0 0,0 0 0,0 0-1,1 0 1,-1 0 0,0 0 0,1 0-1,-1-1 1,1 1 0,-1 0 0,1-1 0,-1 1-1,1-1 1,0 0 0,-1 0 0,1 1-1,0-1 1,-1 0 0,1 0 0,0 0-1,-1-1 1,1 1 0,-1 0 0,3-1-1,6-2 40,0 0-1,0-1 0,-1 0 1,13-7-1,-6 2-4,0 2-4,9-6 64,0 2 1,1 0-1,34-8 1,-53 17-78,0 1 0,0-1 1,0 2-1,0-1 0,0 1 0,0 0 0,0 0 0,0 1 0,0-1 0,0 2 1,0-1-1,0 1 0,-1 0 0,1 1 0,-1-1 0,1 1 0,-1 1 0,8 4 1,10 12 17,-17-14-36,0 0 1,0-1-1,1 1 0,-1-1 0,1-1 1,14 7-1,-20-10-67,1-1 0,-1 1 0,1-1 0,-1 0 0,0 0 0,1 0 1,-1 0-1,0 0 0,1 0 0,-1-1 0,1 1 0,-1-1 0,0 0 0,0 1 0,1-1 0,-1 0 0,0-1 0,0 1 1,0 0-1,0 0 0,0-1 0,0 1 0,-1-1 0,1 0 0,0 1 0,-1-1 0,1 0 0,-1 0 0,0 0 0,3-4 0,9-21-1266,-3-3-248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5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16460,'5'-70'6233,"34"86"-4441,8 2-1408,-3-8-80,-10-2-536,-3-6-360,-14-4-968,0 4-705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5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12515,'-8'13'5305,"-5"8"-2625,-12 16-1679,1 5-209,4 2-32,4 0-176,16-10-200,2-6-88,22-12-256,9-3-24,10-11-40,14 1-136,-5-8-416,-3-3-392,-13-7-921,-5-9-479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8:5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46 11578,'-63'-45'4954,"103"50"-2362,11 0-1136,12 1-471,-6-3-241,-8 1-368,-7-1-168,-13-3-720,-3 0-440,-18 2-1049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12243,'2'0'5377,"6"0"-2441,13 0-1415,26 3-585,10 1-128,10-3-280,2 4-200,-10 0-1040,-14-2-712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36 14019,'-74'-36'5633,"84"51"-3360,8 3-425,8 6-248,7 2-295,7-8-625,1-4-200,4-14-528,-2-6-312,-8-10-1096,-4-5-705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9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37 325 8930,'-9'8'706,"6"-5"-342,-1 0 0,0 0-1,1 1 1,0 0-1,0-1 1,-3 5 0,6-7-317,0-1 0,0 0 0,0 1 1,-1-1-1,1 1 0,0-1 0,0 0 0,0 1 1,0-1-1,0 1 0,0-1 0,0 0 1,0 1-1,0-1 0,0 1 0,0-1 1,0 0-1,0 1 0,0-1 0,1 0 1,-1 1-1,0-1 0,0 0 0,0 1 1,1-1-1,-1 0 0,0 1 0,1-1 1,18 7 1445,10-4-783,0-1 0,43-4 0,-58 1-534,0 0 0,0-2 0,-1 0 0,1 0 0,-1-1 0,1-1 0,14-7 0,-26 11-135,0 1 1,-1-1-1,1 0 1,0 0-1,-1 0 1,1 0-1,-1 0 1,1-1-1,-1 1 1,1 0-1,-1-1 1,0 1-1,0-1 1,1 1-1,-1-1 1,0 0-1,-1 1 1,1-1-1,0 0 1,0 0-1,-1 1 1,1-1-1,-1 0 1,0 0-1,1 0 1,-1 0-1,0 0 1,0 0-1,0 0 1,0 0-1,-1 0 1,1 1-1,0-1 1,-1 0-1,1 0 1,-1 0-1,0 0 1,0 1-1,1-1 1,-1 0-1,0 1 1,-1-1-1,1 0 1,-1-1-1,-7-8 508,-1 1 1,0-1-1,0 2 0,-20-15 0,25 20-365,-31-23 1138,-36-29 837,65 49-1898,-1 0-1,1-1 1,0 1 0,1-2 0,0 1-1,-7-11 1,13 18-245,-1-1 1,0 1-1,0 0 0,1 0 1,-1 0-1,1-1 0,-1 1 0,1 0 1,-1-1-1,1 1 0,0 0 1,0-1-1,0 1 0,-1 0 1,1-1-1,1 1 0,-1-1 0,0 1 1,0 0-1,0-1 0,1 1 1,-1 0-1,1-1 0,-1 1 1,1 0-1,-1 0 0,1 0 0,0-1 1,-1 1-1,1 0 0,0 0 1,0 0-1,0 0 0,0 0 0,0 0 1,0 0-1,0 1 0,1-1 1,-1 0-1,0 1 0,0-1 1,0 0-1,3 0 0,4-1-150,0 0 0,0 0 0,0 1-1,0 0 1,15 0 0,27 2-1426,3 7-713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8762,'1'-92'4307,"1"84"44,4 16-3095,4 19-704,-10-26-449,23 74 1482,-8-24-845,35 82-1,-49-130-727,1 0 0,-1-1 0,1 1 0,-1 0 0,1-1 0,0 1 0,0-1 0,3 3 0,6-4 196,-1-15 103,13-39 343,-6 11-251,2 2 1,44-70 0,-62 107-414,0 1 0,1 0 0,-1 0 1,1 0-1,0 0 0,-1 0 0,1 1 1,0-1-1,0 0 0,0 1 1,0-1-1,1 1 0,-1 0 0,0 0 1,0 0-1,1 0 0,-1 0 0,1 0 1,-1 1-1,1-1 0,-1 1 0,4-1 1,-2 2-186,-1 0 0,1 0 0,-1 0 0,1 1 1,-1-1-1,0 1 0,0 0 0,0 0 0,0 0 1,0 0-1,0 0 0,-1 1 0,1-1 0,2 4 1,9 9-2543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14763,'10'56'6306,"-12"-77"-2874,-1-16-2832,5-4-264,-1-9-528,3-5-624,9 14-1608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93 280 12083,'-76'43'4247,"75"-43"-4189,1 0 1,0 0-1,-1 0 0,1 1 1,-1-1-1,1 0 0,0 0 1,-1 0-1,1 0 0,-1 0 1,1 0-1,0 1 0,-1-1 0,1 0 1,-1 0-1,1-1 0,-1 1 1,1 0-1,0 0 0,-1 0 1,1 0-1,-1 0 0,1 0 1,-1 0-1,1-1 0,0 1 0,-1 0 1,1 0-1,0-1 0,-1 1 1,1 0-1,0 0 0,-1-1 1,1 1-1,0 0 0,0-1 1,-1 1-1,1-1 0,0 1 0,0 0 1,0-1-1,-1 1 0,1-1 1,0 1-1,0 0 0,0-1 1,0 1-1,0-1 0,0 1 0,0-1 1,0 1-1,0 0 0,0-1 1,2-28 982,-2 24-634,0-129 1944,-2 83-2052,2 47-290,1 0 0,-1 0-1,1 0 1,0 0 0,0 0 0,0 1-1,1-1 1,-1 0 0,1 1 0,0-1-1,0 1 1,0 0 0,1 0 0,-1-1-1,1 2 1,0-1 0,0 0 0,0 0-1,0 1 1,0 0 0,6-4 0,-6 4-26,1 0 0,0-1 0,0 2 0,0-1 1,0 0-1,0 1 0,1 0 0,-1 0 0,0 0 1,1 0-1,-1 1 0,1-1 0,-1 1 0,1 0 1,-1 1-1,0-1 0,1 1 0,7 2 0,-11-3 12,0 1 0,-1-1-1,1 1 1,0-1-1,-1 1 1,1-1-1,-1 1 1,1-1 0,-1 1-1,1-1 1,-1 1-1,1 0 1,-1-1 0,0 1-1,1 0 1,-1 0-1,0-1 1,1 1-1,-1 0 1,0-1 0,0 1-1,0 0 1,0 0-1,0 0 1,0-1 0,0 1-1,0 0 1,0 0-1,0-1 1,0 1 0,0 0-1,-1 0 1,1-1-1,0 1 1,0 0-1,-1-1 1,1 1 0,-1 1-1,-16 26-22,16-27 26,-14 17 26,0-1 0,-33 28 0,3-3 1076,45-42-1065,0 0 0,0 0 0,0 1 0,-1-1 0,1 0 0,0 0 0,0 1 0,0-1 0,0 0 0,-1 1-1,1-1 1,0 0 0,0 0 0,0 1 0,0-1 0,0 0 0,0 1 0,0-1 0,0 0 0,0 1 0,0-1 0,0 0 0,0 1 0,0-1 0,0 0-1,0 1 1,0-1 0,0 0 0,1 0 0,-1 1 0,0-1 0,0 0 0,0 1 0,0-1 0,1 0 0,-1 0 0,0 1 0,0-1 0,0 0 0,1 0-1,-1 0 1,0 1 0,0-1 0,1 0 0,-1 0 0,0 0 0,1 0 0,-1 0 0,24 10 226,-9-4-193,35 17-63,91 38 329,-120-54-1324,-1-1-1,37 7 0,-20-11-1737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75 254 9434,'-75'57'4441,"82"-59"-1216,-2-5-1457,1-9-344,1-5-159,-4-15-481,0-4-248,-1-14-640,-7-3-472,-2 13-1089,2 10-399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15443,'-16'6'5626,"62"-1"-4546,6 5-104,-4 9-64,3-1-192,1 3-328,-2-6-192,-6-14-768,-7-1-568,-9-9-1040,-3 1-769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6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10082,'2'0'304,"0"1"0,0 0 0,0 1 0,-1-1 1,1 0-1,0 0 0,0 1 0,-1-1 0,1 1 0,-1 0 0,1-1 0,-1 1 0,2 3 0,-3-3-32,0 0 0,0-1-1,0 1 1,-1-1 0,1 1 0,0 0-1,-1-1 1,1 1 0,-1-1 0,0 1-1,1-1 1,-1 0 0,0 1 0,-2 1-1,-8 18 965,8-14-973,-1 0 1,2 0-1,-1 0 0,1 0 1,0 1-1,1-1 1,0 1-1,0 0 0,0-1 1,1 1-1,0 0 0,2 7 1,-2-12-229,1-1-1,0 1 1,0 0 0,-1 0 0,2-1 0,-1 1 0,0-1 0,1 1-1,-1-1 1,1 1 0,-1-1 0,1 0 0,0 0 0,0 0-1,0 0 1,1 0 0,-1 0 0,0-1 0,1 1 0,-1-1 0,1 1-1,-1-1 1,1 0 0,0 0 0,-1 0 0,1 0 0,0-1-1,0 1 1,-1-1 0,1 0 0,0 0 0,0 0 0,0 0 0,0 0-1,3-1 1,1 0-8,-1 0 1,1-1-1,0 1 0,-1-2 0,1 1 1,-1-1-1,0 0 0,0 0 0,0 0 1,0-1-1,0 0 0,-1 0 0,0-1 0,0 1 1,0-1-1,7-9 0,-6 6-191,0 0 0,-1 0 0,0 0 0,0-1 0,-1 0 0,0 0 0,0 0 0,-1 0 0,0 0 0,2-20 0,-5 27-1398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6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24 204 12123,'-19'56'2486,"15"-36"-1314,4-20-1140,0 0-1,0 0 0,0 0 0,0 0 1,0-1-1,0 1 0,0 0 1,1 0-1,-1 0 0,0 0 0,0 0 1,0 0-1,0 0 0,0 0 1,0 0-1,0 0 0,0 0 0,1 0 1,-1 0-1,0 0 0,0 0 0,0 0 1,0 0-1,0 0 0,0 0 1,0 0-1,0 0 0,1 0 0,-1 0 1,0 0-1,0 0 0,0 0 0,0 0 1,0 0-1,0 0 0,0 0 1,0 0-1,0 0 0,1 0 0,-1 0 1,0 1-1,0-1 0,0 0 1,0 0-1,0 0 0,0 0 0,0 0 1,0 0-1,0 0 0,0 0 0,0 1 1,23-32 1296,-2-1 0,31-64 1,2-5 468,-53 100-1675,0-1-1,0 0 0,0 1 0,0-1 0,0 0 1,0 1-1,0 0 0,0-1 0,0 1 1,1 0-1,-1-1 0,1 1 0,1-1 0,-2 3-29,-1 0-1,1 0 1,0 0-1,-1 0 0,1 0 1,-1 0-1,1 0 0,-1 0 1,0 1-1,1-1 1,-1 0-1,0 0 0,0 0 1,0 1-1,0 1 0,3 12-269,6 32 265,3 15-1104,34 108 0,-32-137-1282</inkml:trace>
  <inkml:trace contextRef="#ctx0" brushRef="#br0" timeOffset="1">39 217 13915,'16'-5'4873,"8"0"-4081,16 5-888,-1 5-216,0 3-2304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12723,'-5'21'6658,"-6"2"-4176,-21 21-2898,18-25 1216,-3 6-549,3-6-64,0 1 0,-1-2 0,-23 24 0,37-42-192,1 0 0,0 0-1,-1 0 1,1 0 0,0 0 0,0 0-1,-1 1 1,1-1 0,0 0-1,-1 0 1,1 0 0,0 1 0,0-1-1,0 0 1,-1 0 0,1 1-1,0-1 1,0 0 0,0 1 0,-1-1-1,1 0 1,0 0 0,0 1-1,0-1 1,0 0 0,0 1 0,0-1-1,0 0 1,0 1 0,0-1-1,0 0 1,0 1 0,0-1-1,0 0 1,0 1 0,0-1 0,0 0-1,0 1 1,0-1 0,0 0-1,1 1 1,-1-1 0,0 0 0,0 0-1,1 1 1,18 4-536,-5-3 622,11 3-130,19 5-94,1-3 1,89 5-1,-127-13 131,0 0 0,0-1 0,0 0 0,0 0-1,0 0 1,0-1 0,0 0 0,6-4 0,31-12-64,-44 18 25,1 1 1,-1 0 0,1 0 0,-1-1-1,1 1 1,-1 0 0,1 0 0,-1 0-1,1 0 1,-1 0 0,1 0 0,-1 0-1,1 0 1,-1 0 0,1 0 0,-1 0-1,1 0 1,-1 0 0,1 0 0,-1 0 0,1 0-1,-1 0 1,1 1 0,-1-1 0,1 0-1,-1 0 1,1 1 0,-1-1 0,0 0-1,1 1 1,-1-1 0,0 0 0,1 1-1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12579,'-2'4'11379,"1"19"-12115,0-11 1783,-2 29-630,-1 61 516,4-98-925,1-1 0,0 0 0,0 1 0,0-1 0,1 0-1,-1 0 1,1 1 0,-1-1 0,1 0 0,0-1 0,0 1 0,1 0 0,-1-1 0,0 1 0,1-1 0,0 1 0,0-1 0,-1 0 0,1 0 0,0-1 0,0 1 0,1-1-1,-1 1 1,4 0 0,0 1-118,-1-1 0,1 0 0,0 0 0,0 0-1,1-1 1,-1 0 0,0 0 0,0-1 0,1 0-1,11-2 1,-13 1-299,0-1 0,0 0 0,0 0 0,0-1 0,-1 1 0,1-1 0,-1-1 0,0 1 0,1-1 1,-2 0-1,7-5 0,5-7-1845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12467,'5'0'5201,"14"4"-2617,7 1-1103,9-2-641,5 2-160,2-2-536,2 0-280,-1 4-1024,-9-1-697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29.9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22 166 8762,'-9'2'15539,"8"-4"-14531,-1 1-375,2-32-505,0-40-376,-5 40-1113,0 7-655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2:59:0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13283,'13'-5'5561,"8"-5"-2640,13-1-2241,4 3-112,1 3-200,-4 3-120,-9 4-528,-1 4-584,-15 1-64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34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2 732 12091,'-1'0'4649,"4"0"-3201,10-4-264,44-12 56,22-8 17,48-25 71,26-16-32,50-23-168,23-8-199,34-11-393,3 3-192,-46 28-224,-30 14-144,-83 34-592,-39 15-448,-47 15-977,-20 3-599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36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305 0 12139,'-15'11'5319,"-6"10"-2808,-2 2-1165,-25 20 300,19-16-740,0-1-1,-2-2 1,-64 39-1,82-57-262,13-6-598,0 0 0,0 0 0,1 0 1,-1 1-1,0-1 0,0 0 0,0 0 0,0 0 0,0 0 0,0 0 0,0 0 1,1 1-1,-1-1 0,0 0 0,0 0 0,0 0 0,0 0 0,0 1 0,0-1 1,0 0-1,0 0 0,0 0 0,0 0 0,0 1 0,0-1 0,0 0 0,0 0 1,0 0-1,0 0 0,0 1 0,0-1 0,0 0 0,0 0 0,0 0 0,-1 0 1,1 1-1,0-1 0,0 0 0,0 0 0,0 0 0,0 0 0,0 0 0,0 0 1,-1 1-1,28 11-194,-6 0 151,-5-2 8,1-1 0,0 0 0,1-1-1,0-1 1,32 8 0,8-6 3,1-2 1,0-3-1,89-5 0,-136-4 6,-12 5-74,0 0 0,0 0 0,-1 0 0,1 0 0,0 0 0,0 0-1,0 0 1,0 0 0,0 0 0,0 0 0,0 0 0,0 0 0,0 0 0,0-1 0,0 1 0,0 0 0,0 0 0,0 0 0,-1 0 0,1 0 0,0 0 0,0 0 0,0 0-1,0 0 1,0 0 0,0-1 0,0 1 0,0 0 0,0 0 0,0 0 0,0 0 0,0 0 0,0 0 0,0 0 0,0 0 0,0 0 0,0-1 0,1 1 0,-1 0 0,0 0-1,0 0 1,0 0 0,0 0 0,0 0 0,0 0 0,0 0 0,0 0 0,0 0 0,0 0 0,0 0 0,0 0 0,0-1 0,0 1 0,1 0 0,-1 0 0,0 0 0,0 0-1,0 0 1,0 0 0,0 0 0,0 0 0,0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38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41 14459,'-114'-41'8842,"119"43"-7890,6 4-72,20 1-159,8-2-193,20 1-192,1-4-72,-5 1-240,-9 2-240,-14 0-512,-9 5-401,-13-1-743,-6 4-193,-7 4-1631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38.6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5 13187,'-3'0'5441,"-6"-5"-216,32 5-4817,62 0-56,-36 0-96,-4 0-64,-6 5-544,-3 0-416,-13 0-784,-6 1-433,-7-3-615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38.9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0 9234,'-9'4'17348,"38"5"-16724,59 14-32,-30-21-160,-7-4-120,-6-1-256,-6 5-80,-16-2-464,-7 3-368,-11-2-793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39.7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12 230 13275,'-1'1'178,"1"1"0,-1-1 1,0 1-1,1-1 0,-1 1 1,1 0-1,-1-1 0,1 1 1,0 0-1,-1-1 0,1 1 0,0 0 1,0-1-1,0 1 0,1 0 1,-1-1-1,0 1 0,1 0 1,-1-1-1,1 1 0,-1 0 1,1-1-1,0 1 0,0-1 0,-1 1 1,3 1-1,-1-1-33,1 1 1,0-1-1,0 1 1,1-1-1,-1 0 1,0 0-1,1-1 0,-1 1 1,1-1-1,0 0 1,5 2-1,12 1 87,0-1-1,0 0 1,35-1-1,-38-2-144,1-1-1,-1 0 0,0-1 1,0-1-1,-1-1 0,34-11 1,-51 15-68,1-1 0,0 1 1,0 0-1,0 0 1,-1 0-1,1-1 1,0 1-1,-1 0 1,1-1-1,0 1 0,0-1 1,-1 1-1,1-1 1,-1 1-1,1-1 1,-1 1-1,1-1 1,0 1-1,-1-1 0,0 0 1,1 1-1,-1-1 1,1 0-1,-1 1 1,0-1-1,0 0 1,1 0-1,-1 1 0,0-1 1,0 0-1,0 0 1,0 0-1,0 1 1,0-1-1,0 0 1,0-1-1,-1 0 63,-1 0 1,1 0-1,0 0 0,-1 0 1,0 0-1,1 1 0,-1-1 0,0 1 1,0-1-1,0 1 0,-2-2 1,-25-13 534,-1 1 0,0 1 0,-32-9 0,31 12-163,0-1 0,1-1-1,-32-21 1,60 33-414,0 0 0,0-1 0,0 1-1,0-1 1,0 0 0,0 1 0,1-1-1,-1 0 1,0 0 0,1 0 0,0 0 0,-1 0-1,0-4 1,1 5-25,1 0 0,0 0 0,0-1 0,0 1 0,0 0 0,0 0 0,0 0 0,0-1 0,0 1 0,0 0 0,0 0 0,1 0 0,-1-1 0,0 1 0,1 0 0,-1 0 0,1 0 0,0 0 0,-1 0 0,2-1 0,2-2-26,-1 0 0,1 1 0,0 0 0,1 0-1,-1 0 1,0 0 0,1 1 0,0 0 0,-1 0 0,1 0 0,9-2 0,7-1-434,-1 1 0,1 1 0,0 1-1,0 1 1,1 1 0,-1 1 0,0 1 0,25 5 0,22 8-2134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40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150 289 14603,'78'90'6514,"-75"-108"-3250,0-10-1767,2-9-377,-3-2-920,-2-3-488,0-7-953,0 13-543,-10 5-928,-8 4-169</inkml:trace>
  <inkml:trace contextRef="#ctx0" brushRef="#br0" timeOffset="1">0 0 12043,'10'5'5809,"16"5"-1456,13-1-2881,20-2-168,11-4-511,8 4-641,-12 1-1177,-7 5-527,-15 5-1745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40.5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70 284 11835,'-1'-2'5879,"-17"-31"671,8 14-4727,0 0-1,-13-38 0,21 52-1732,1 0 0,-1-1 0,1 1 0,0-1 0,1 1 0,-1-1 0,1 0 0,1 1 0,-1-1 0,1 1 0,-1-1 0,2 1 0,-1-1 0,1 1 0,4-10 0,-3 10-74,1 0 0,0 1 0,0 0 0,0 0 0,0 0 0,1 1 0,-1-1 0,1 1 0,0 0 0,0 0 0,1 1 0,-1-1 0,0 1 0,1 1 0,-1-1 0,1 1 0,0 0 0,-1 0 0,1 0 0,0 1 0,9 0 0,-13 0-31,-1 0 0,1 0 1,-1 0-1,1 1 1,-1-1-1,0 0 0,1 1 1,-1-1-1,1 1 0,-1-1 1,0 1-1,1 0 0,-1-1 1,0 1-1,0 0 1,0 0-1,0 0 0,0 0 1,0 0-1,0 0 0,0 0 1,0 1-1,0-1 0,0 0 1,-1 0-1,1 1 1,0-1-1,-1 1 0,1-1 1,-1 0-1,0 1 0,1-1 1,-1 1-1,0-1 0,0 1 1,0-1-1,0 1 1,0-1-1,0 0 0,-1 3 1,0 0 5,1 0 0,-1 0 1,-1-1-1,1 1 1,-1 0-1,1 0 1,-1-1-1,0 1 0,0-1 1,-1 1-1,1-1 1,-1 0-1,-4 4 1,-14 9 28,0-2 0,-2 0 1,-28 12-1,145-28-1640,-82 3 1107,0 0 1,0 1 0,-1 0 0,1 1-1,-1 1 1,1 0 0,-1 0-1,-1 1 1,1 1 0,-1 0 0,1 0-1,13 12 1,47 24-954,-69-40 1528,0-1 1,1 1-1,-1-1 1,1 0-1,-1 0 0,1-1 1,-1 1-1,1 0 1,0-1-1,-1 1 1,1-1-1,0 0 1,0 0-1,-1 0 0,1 0 1,0-1-1,-1 1 1,1-1-1,0 0 1,-1 1-1,1-1 0,-1 0 1,1-1-1,-1 1 1,0 0-1,4-3 1,-3 1 152,-1 0-1,0 0 1,1-1 0,-1 1 0,0-1 0,-1 1 0,1-1 0,-1 0 0,1 1 0,-1-1 0,0 0 0,-1 0 0,1 0 0,-1 0 0,1 0 0,-2-8 0,0-5 334,0 0 1,-1 0 0,-1 0 0,-1 0 0,-1 0 0,-11-27-1,11 40-2673,5 9-521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41.0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33 176 13075,'-10'18'1469,"-9"11"1959,19-29-3399,0 0-1,0 0 1,0 0 0,0 0-1,0 0 1,0 0 0,0 0-1,0 0 1,0 0-1,0-1 1,0 1 0,0 0-1,0 0 1,0 0 0,0 0-1,0 0 1,0 0-1,0 0 1,0 0 0,0 0-1,0-1 1,0 1 0,0 0-1,0 0 1,0 0 0,0 0-1,0 0 1,0 0-1,0 0 1,0 0 0,0 0-1,0 0 1,0 0 0,-1 0-1,1 0 1,0-1 0,0 1-1,0 0 1,0 0-1,0 0 1,0 0 0,0 0-1,0 0 1,0 0 0,0 0-1,-1 0 1,1 0-1,0 0 1,0 0 0,0 0-1,0 0 1,0 0 0,0 0-1,0 0 1,0 0 0,0 0-1,-1 0 1,1 0-1,0 0 1,0 0 0,0 0-1,0 0 1,0 1 0,5-26 1767,8-43 650,-10 47-1657,1 0 0,1-1 0,13-32 0,-18 54-775,1 0 1,-1-1-1,1 1 0,-1 0 0,1 0 0,-1 0 0,1 0 1,0 0-1,-1 1 0,1-1 0,-1 0 0,1 0 1,-1 0-1,1 0 0,-1 1 0,1-1 0,-1 0 0,1 0 1,-1 1-1,1-1 0,-1 0 0,1 1 0,-1-1 1,1 1-1,-1-1 0,0 0 0,1 1 0,-1-1 0,0 1 1,1-1-1,-1 2 0,17 18 26,-16-19-23,6 7-5,14 19-4,1-1 1,1-1 0,1-1 0,32 25 0,-55-48-11,1 0 1,-1 0-1,0 0 1,1-1-1,-1 1 1,1 0-1,-1 0 0,1-1 1,-1 1-1,1-1 1,0 0-1,-1 1 1,1-1-1,0 0 1,2 0-1,-3 0 6,0 0 1,0-1-1,-1 1 0,1 0 0,0-1 1,0 1-1,-1-1 0,1 1 1,0-1-1,-1 1 0,1-1 1,-1 1-1,1-1 0,-1 0 1,1 1-1,-1-1 0,1 0 0,-1 0 1,0 1-1,1-1 0,-1 0 1,1-1-1,0-5 58,0-1-1,0 1 1,0 0 0,-1-1 0,-1-11-1,1 11 0,0-27 242,1 25-180,0 1 1,-1-1-1,0 1 0,-1-1 1,0 1-1,0 0 1,-5-14-1,6 23-134,0 0 1,0 0 0,0-1-1,0 1 1,0 0-1,0 0 1,0 0-1,0 0 1,0 0-1,0 0 1,0-1-1,0 1 1,0 0-1,0 0 1,0 0-1,0 0 1,0 0-1,0 0 1,1-1-1,-1 1 1,0 0-1,0 0 1,0 0-1,0 0 1,0 0-1,0 0 1,0 0-1,0 0 1,0-1-1,1 1 1,-1 0-1,0 0 1,0 0-1,0 0 1,0 0-1,0 0 1,0 0-1,1 0 1,-1 0-1,0 0 1,0 0-1,0 0 1,0 0-1,0 0 1,0 0-1,1 0 1,-1 0-1,0 0 1,0 0-1,0 0 1,0 0 0,0 0-1,1 0 1,14 3-1069,15 6-1516,6 4-453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30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43 11931,'-80'-43'4593,"89"43"-2945,5 4-64,9-1-87,3 2-241,13 1-560,3-4-296,9 1-304,2-1-200,-1-2-640,2 3-384,-9-3-753,-4 0-471</inkml:trace>
  <inkml:trace contextRef="#ctx0" brushRef="#br0" timeOffset="1">519 2 9034,'65'10'4497,"-85"21"-536,7 5-2673,12 1-344,-2-1-32,9-9-335,7-1-161,11-9-248,6-4-96,-1-4-16,7-1-48,-7-8-80,3 0-216,-2-8-545,-4-8-399,-3 0-1480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41.3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0 11386,'-8'0'1378,"0"1"0,1 0 1,-1 0-1,1 1 0,-1 0 0,1 0 0,-14 6 0,10-2-806,0 0 0,1 0 0,-1 1 0,-13 13 0,12-9-486,0 0 0,1 2 0,0-1 0,1 1 0,0 1 0,1 0 0,-10 21 0,17-31-56,1 0 1,-1 0-1,1 0 0,-1 0 1,1 1-1,0-1 0,1 1 1,-1-1-1,1 5 1,0-7-31,0-1 1,1 0-1,-1 1 1,0-1 0,1 0-1,-1 1 1,1-1 0,-1 0-1,1 1 1,0-1-1,-1 0 1,1 0 0,0 0-1,0 0 1,0 0-1,0 0 1,0 0 0,0 0-1,0 0 1,0 0 0,0 0-1,1-1 1,-1 1-1,0-1 1,0 1 0,1-1-1,-1 1 1,0-1-1,1 1 1,-1-1 0,1 0-1,1 0 1,5 1-1,0-1 1,-1 0-1,1-1 0,0 1 1,0-1-1,0-1 0,0 0 1,-1 0-1,13-5 1,9-6 17,29-16 0,-27 12 10,-20 12-3,31-15-19,-40 19 0,0 0 0,0 0 0,1 1-1,-1-1 1,1 1 0,-1-1 0,1 1-1,-1 0 1,1 0 0,-1 0-1,0 0 1,1 0 0,-1 1 0,4 0-1,-5 0 14,-1-1 0,1 1-1,-1-1 1,1 1 0,-1 0-1,1-1 1,-1 1 0,0 0 0,1-1-1,-1 1 1,0 0 0,1-1-1,-1 1 1,0 0 0,0 0-1,0 0 1,0-1 0,0 1-1,0 0 1,0 0 0,0-1-1,0 3 1,-3 21 333,2-18-224,1-4-88,-2 4-154,1 1 0,1-1 0,-1 1 0,1-1 0,1 1 0,-1 0 0,1-1 0,2 12 0,9 0-641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41.9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243 5 14571,'-6'-1'805,"-1"-1"0,1 1 0,0 1 0,0-1 0,0 1 0,-1 0 0,1 1 0,0-1 0,0 1 0,-12 3 0,10-1-480,0 0 0,1 0 0,-1 1 0,0 0 0,1 1 0,0-1 0,-9 9 0,6-4-298,1 0-1,0 1 1,0 0 0,1 0-1,1 1 1,-1 0-1,2 0 1,0 1 0,0 0-1,-5 17 1,10-26-29,0 1 1,0-1-1,0 1 1,1-1-1,-1 0 1,1 1-1,0-1 1,0 1-1,0-1 1,1 1-1,-1-1 0,1 1 1,0-1-1,0 0 1,0 1-1,0-1 1,4 6-1,-2-4-14,0 0 0,1-1 0,0 0 0,0 1 0,0-1 0,1-1 0,-1 1 0,1-1 0,0 1 0,5 2 0,5 1-133,0-1-1,0 0 0,0-1 1,1 0-1,0-1 1,30 3-1,0-6-755,0-2-1,86-12 1,-109 10 716,-25 3 176,4 1 28,12 0 91,50 10 673,-3 6 473,-41-11-358,-64-6 421,34-1-1119,0 0 1,0-1-1,0 0 1,0 0-1,1-1 0,-1 0 1,1-1-1,0 0 0,-9-6 1,13 8-131,0-1 0,1 0 0,-1-1 1,1 1-1,0-1 0,0 1 0,0-1 1,1 0-1,-1-1 0,1 1 0,0-1 0,0 1 1,0-1-1,1 0 0,0 0 0,0 0 1,0 0-1,-1-6 0,3 8-83,-1 1-1,1-1 1,0 1-1,0-1 1,0 1-1,0-1 1,0 1-1,1-1 1,-1 1-1,1 0 1,-1-1 0,1 1-1,0 0 1,0-1-1,0 1 1,0 0-1,1 0 1,-1 0-1,1 0 1,-1 0-1,1 0 1,-1 0-1,1 0 1,0 1 0,0-1-1,0 1 1,0-1-1,0 1 1,0 0-1,1 0 1,-1 0-1,0 0 1,3-1-1,1 1-197,1-1 1,-1 1-1,0 0 0,1 0 0,-1 1 0,1-1 0,-1 2 0,1-1 0,-1 1 0,1 0 0,11 3 0,38 20-2676,2 8-1510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42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20 322 10930,'2'26'5698,"-17"-52"-1025,15-8-2841,-5-11-304,4-14-736,9 0-520,-11 3-1160,3 10-656,3 23-1145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42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46 14259,'-27'-41'5961,"51"39"-3280,15-1-1057,18 3-55,5 10-425,5 6-392,-12 10-408,-11 0-56,-26 0-136,-18 8 0,-30-1-8,-14 1-32,-12-10-72,-3-8-72,12-16-416,14 2-352,22-4-1200,11-2-777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43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 14947,'65'-47'5713,"-57"87"-4288,5-1-385,0 4-512,5-11-440,5-16-768,-3-6-360,2-10-769,3-11-575</inkml:trace>
  <inkml:trace contextRef="#ctx0" brushRef="#br0" timeOffset="1">264 79 9242,'47'-69'5577,"-47"91"761,-8 8-3450,-15 9-607,3 9-337,-6-1-808,-5-2-400,9-4-536,1-12-111,11-19-546,2-4-599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1 333 10146,'12'-1'751,"1"0"0,-1-1 0,1 0 0,-1-1 0,0 0 1,0-1-1,14-7 0,79-44-437,-98 51-119,137-90 401,-122 78-272,-1-2 0,-1 0-1,0-1 1,20-27 0,-20 13 1252,-19 30-1072,-2 5-42,-6 18 158,-36 84-296,-5-1-1,-72 116 1,81-152-392,18-29-29,-128 208-679,116-206 688,33-39 89,-1-1-1,0 1 0,1 0 0,-1-1 0,0 1 0,0 0 1,1-1-1,-1 1 0,0-1 0,0 0 0,0 1 1,0-1-1,0 0 0,0 1 0,0-1 0,0 0 1,0 0-1,0 0 0,-1 0 0,1 0-1,0 0 1,1-1-1,-1 1 0,1 0 1,-1-1-1,0 1 0,1 0 1,-1-1-1,1 1 1,-1-1-1,1 1 0,-1-1 1,1 0-1,0 1 0,-1-1 1,1 1-1,0-1 0,-1 0 1,1 1-1,0-2 0,-6-35-58,6 35 52,1-14-37,-1 1 0,2-1-1,0 1 1,1 0-1,1-1 1,0 1-1,1 1 1,0-1 0,1 1-1,1 0 1,0 0-1,1 1 1,1 0 0,0 0-1,0 1 1,1 0-1,1 1 1,0 0-1,1 1 1,0 0 0,0 1-1,27-16 1,-4 10 26,1 1 0,0 1 0,0 2 0,1 1 0,65-7 0,-99 17 13,0 0 0,0-1 1,-1 2-1,1-1 0,0 0 0,0 1 0,-1-1 1,1 1-1,0 0 0,-1 0 0,1 0 1,-1 0-1,1 0 0,-1 0 0,1 1 1,-1-1-1,0 1 0,4 3 0,15 9 54,-19-13-44,-1 0 0,1-1-1,-1 1 1,1-1 0,-1 1-1,1-1 1,0 0 0,-1 0-1,1 0 1,0 0 0,-1 0-1,1 0 1,-1 0 0,1 0-1,0-1 1,-1 1 0,1-1-1,-1 1 1,1-1 0,-1 0-1,1 1 1,1-2 0,32-26 39,-28 20-22,15-14 133,35-48 0,-38 45 193,36-38-1,-54 62-329,-1 0-1,1 1 0,-1-1 1,1 0-1,-1 1 0,1-1 1,0 1-1,-1-1 1,1 1-1,0-1 0,-1 1 1,1 0-1,0-1 0,0 1 1,-1 0-1,1-1 0,0 1 1,0 0-1,0 0 0,-1 0 1,1 0-1,0 0 1,0 0-1,0 0 0,0 0 1,-1 0-1,1 0 0,0 0 1,0 1-1,0-1 0,0 1 1,1 0 10,-1 0-1,0 1 1,0-1 0,1 1 0,-1-1 0,0 1-1,0 0 1,-1 0 0,1-1 0,0 1 0,-1 0-1,1 0 1,0 2 0,2 13 61,0 0 0,-1 25 1,-1-32-125,-1-8-36,0-1 0,0 1 0,0-1 0,0 0 0,1 1 0,-1-1 1,0 1-1,1-1 0,-1 0 0,1 1 0,0-1 0,-1 0 0,1 1 0,0-1 0,0 0 0,0 0 0,0 0 0,0 0 0,0 0 1,0 0-1,0 0 0,0 0 0,0 0 0,1 0 0,-1-1 0,0 1 0,1 0 0,-1-1 0,0 1 0,1-1 0,-1 0 1,1 1-1,-1-1 0,1 0 0,-1 0 0,1 0 0,-1 0 0,1 0 0,-1 0 0,0 0 0,1-1 0,1 0 0,9-1-615,0-1-1,0-1 0,0 0 0,13-7 0,-9 4 107,27-5-1071,-35 11 1022,0-1 0,0 0 1,0 0-1,-1-1 0,1 0 1,9-5-1,-12 3 749,0 0 0,-1-1 1,1 1-1,-1-1 0,-1 0 0,1 0 1,-1-1-1,4-10 0,5-8 1717,-5 10-513,-6 12-960,0 1 1,0 0-1,0-1 1,0 1-1,0 0 0,1 0 1,-1 0-1,1 0 0,2-3 1,-17 27 5591,-6 40-5934,19-60-22,0-1-1,-1 0 0,1 1 0,0-1 0,0 0 1,0 1-1,0-1 0,0 1 0,0-1 0,0 0 1,0 1-1,0-1 0,1 0 0,-1 1 0,1-1 1,-1 0-1,1 0 0,-1 1 0,1-1 0,0 0 1,0 0-1,-1 0 0,1 0 0,0 0 0,0 0 1,0 0-1,0 0 0,0 0 0,0 0 0,1 0 0,-1-1 1,0 1-1,0-1 0,1 1 0,-1 0 0,0-1 1,0 0-1,1 1 0,-1-1 0,0 0 0,1 0 1,-1 0-1,3 0 0,3 1 2,0-1-1,-1-1 0,1 1 1,0-1-1,-1 0 1,13-4-1,-1-2 6,-1-1 0,0 0 0,-1-1 0,0-1 0,17-14 0,71-66 25,-96 83-31,87-88 40,-104 143 136,-32 105-81,39-148-95,1 0 1,0 1-1,1-1 1,-1 0-1,1 1 1,0-1-1,1 7 1,0-11-1,-1 1 0,0-1 0,1 1 1,-1-1-1,1 0 0,0 1 0,-1-1 0,1 0 1,0 1-1,0-1 0,0 0 0,0 0 1,0 0-1,0 0 0,0 0 0,1 0 0,-1 0 1,0 0-1,0 0 0,1-1 0,-1 1 0,0 0 1,1-1-1,-1 1 0,1-1 0,-1 0 0,1 1 1,-1-1-1,1 0 0,-1 0 0,2 0 0,7 0 3,0 0 0,-1-1 0,1-1 0,0 1-1,-1-2 1,0 1 0,17-7 0,67-36 27,-42 19-17,-32 17-5,0 1-1,0 0 1,24-5 0,-41 13-4,0 0 1,0 0-1,0 0 1,-1 0-1,1 0 1,0 0-1,0 1 1,0-1-1,0 1 1,-1-1-1,1 1 1,0-1-1,-1 1 1,1 0-1,0 0 1,-1 0-1,1 0 1,-1 0 0,1 1-1,-1-1 1,0 0-1,3 3 1,22 39 107,-14-22-91,-12-19-47,1-1-1,0 1 1,0-1 0,1 1-1,-1-1 1,0 0 0,0 0 0,1 1-1,-1-1 1,0 0 0,1 0 0,-1 0-1,1 0 1,0 0 0,-1-1-1,1 1 1,0 0 0,-1-1 0,1 0-1,0 1 1,0-1 0,-1 0-1,1 0 1,3 0 0,-2 0-95,0-1 0,-1 0 0,1 0 0,0-1 0,-1 1 0,1-1 0,-1 1 1,1-1-1,-1 0 0,0 1 0,0-1 0,0-1 0,4-3 0,1-3-637,-1 0 1,0-1-1,0 0 0,-1 0 1,0 0-1,6-20 0,-5 2-3677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41 13035,'-41'-41'5249,"51"43"-3537,5-2-391,12 3-785,8-1-232,0 4-920,-2-4-857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44 197 8874,'-11'6'709,"7"-4"-419,1 0 0,-1 0 0,1 1 0,0-1 0,0 1 0,0-1 0,-3 4 1,5-5-220,1 0 1,-1 0-1,1 0 1,0 0-1,-1 0 1,1 0-1,0 0 1,0 0-1,-1 0 1,1 0-1,0 0 1,0 0-1,0 0 1,0 0-1,1 0 1,-1-1-1,0 1 1,0 0-1,0 0 1,1 0-1,-1 0 1,1 0-1,-1 0 1,1 0-1,-1 0 1,1-1-1,-1 1 1,1 0-1,0 0 1,-1-1 0,1 1-1,0 0 1,1 0-1,7 8 99,1-2 0,0 1-1,0-1 1,0 0 0,1-1 0,0-1-1,1 0 1,-1 0 0,1-1 0,0 0-1,0-1 1,0 0 0,16 0 0,-4 0-54,0-2 0,1-1 0,-1 0 0,1-2 0,42-9 0,-63 10-102,2 0 22,1 0-1,-1-1 0,0 0 1,1 0-1,7-5 1,-12 6-10,-1 0 0,1 0 0,-1 0 0,1-1 0,-1 1 0,0 0 0,0 0 1,1-1-1,-1 1 0,0-1 0,0 1 0,0-1 0,-1 1 0,1-1 0,0 0 1,-1 1-1,1-1 0,-1 0 0,1 1 0,-1-1 0,0 0 0,1 0 0,-1 0 1,0 1-1,-1-1 0,1-3 0,-1 0 85,0 0 1,-1 0-1,1 0 1,-1 0-1,0 0 1,-1 0-1,1 0 1,-1 1-1,0-1 1,0 1-1,0 0 1,-7-7-1,-4-2 316,-1 0-1,-18-12 1,22 17-173,-146-89 3325,120 76-2197,28 14-769,13 3-398,23 1-485,-19 2 127,27-1-1347,0 1 1,1 2-1,37 5 0,-9 9-2526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33 246 12627,'-2'-18'6257,"-6"-16"-1408,-1-20-3481,7 1-375,-6 7-593,5 12-344,7 27-977,-2 17-575,11 21-408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2 316 14139,'-1'54'5937,"2"-69"-3696,9-9-889,1-7-352,2-18-624,5-3-336,-5-5-728,7 0-448,-17 15-1024,-1 8-337</inkml:trace>
  <inkml:trace contextRef="#ctx0" brushRef="#br0" timeOffset="1">59 1 11723,'-3'0'11482,"14"6"-10458,22 4-320,42 34-368,-48-41-248,-1-6-752,-1-2-496,-8 5-1272,1-5-1385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30.7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2 14363,'3'-2'5241,"10"5"-3945,0 1-231,13 1-153,3 1-136,7-4-448,3-1-480,-3 3-888,-5 0-584</inkml:trace>
  <inkml:trace contextRef="#ctx0" brushRef="#br0" timeOffset="1">0 174 13755,'2'5'5201,"4"8"-3657,9 0-815,4-6-433,12 4-32,10-6-464,3-2-641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13675,'1'0'5281,"11"-2"-3649,9-1-1031,0-4-121,16 4-376,-3 3-456,-4-5-1241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13163,'28'72'4715,"-21"-63"-3324,0-12-517,-7 3-835,116-103 2786,-77 66-2172,1 2-1,1 1 0,71-42 0,-110 74-583,0 1 1,1 0-1,-1 0 0,0 0 0,1 0 1,-1 0-1,1 0 0,-1 1 0,4-1 1,-6 1-52,0 0 0,0 0 1,1 0-1,-1 0 0,0 0 1,1 0-1,-1 0 0,0 0 1,1 0-1,-1 1 0,0-1 1,0 0-1,1 0 0,-1 0 1,0 0-1,0 1 1,1-1-1,-1 0 0,0 0 1,0 1-1,0-1 0,1 0 1,-1 0-1,0 1 0,0-1 1,0 0-1,0 1 0,0-1 1,1 0-1,-1 0 0,0 1 1,0-1-1,0 0 0,0 1 1,0-1-1,0 0 0,0 1 1,0-1-1,0 1 1,-2 5 150,1-1 0,-1 1 0,0 0 1,0 0-1,-5 7 0,0 2-128,1-1-76,0 1 1,1-1-1,1 1 0,0-1 0,-3 29 0,7-40-128,0 1-1,0-1 0,0 0 1,0 1-1,0-1 1,0 0-1,1 1 0,0-1 1,0 0-1,0 0 1,0 0-1,0 1 0,1-1 1,-1 0-1,1 0 1,0-1-1,0 1 0,0 0 1,0-1-1,0 1 1,0-1-1,1 0 0,-1 1 1,1-1-1,0 0 1,0-1-1,0 1 1,0 0-1,0-1 0,0 0 1,0 0-1,6 2 0,21 3-2563</inkml:trace>
  <inkml:trace contextRef="#ctx0" brushRef="#br0" timeOffset="1">405 218 10090,'-128'-36'4945,"92"47"-1176,13 4-1512,25-4-969,19 4-368,33-4-888,14-4-544,23-5-1969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45 11955,'10'-10'1067,"17"-18"2218,-26 27-3254,-1 1 1,0 0-1,0 0 1,0 0-1,0 0 1,0 0-1,0 0 1,0 0-1,0 0 1,1 0-1,-1 0 1,0-1-1,0 1 0,0 0 1,0 0-1,0 0 1,0 0-1,0 0 1,0 0-1,0 0 1,0-1-1,0 1 1,0 0-1,0 0 1,0 0-1,0 0 0,0 0 1,0 0-1,0-1 1,0 1-1,0 0 1,0 0-1,0 0 1,0 0-1,0 0 1,0 0-1,0-1 1,0 1-1,0 0 1,0 0-1,0 0 0,0 0 1,0 0-1,-1 0 1,1 0-1,0 0 1,0-1-1,0 1 1,0 0-1,0 0 1,0 0-1,0 0 1,-1 0-1,1 0 0,0 0 1,0 0-1,-19 5 1989,4 2-1744,-1 0-1,1 1 0,1 0 0,-1 1 0,1 1 1,1 0-1,0 1 0,0 1 0,1 0 0,-13 17 1,23-27-275,0 1 0,0 0 0,0-1 0,0 1 0,1 0 0,-1 0 0,1 0 0,0 0 0,0 1 0,-1 3 0,2-6-10,0 0 0,1 0 0,-1 0-1,0 0 1,0 1 0,1-1 0,-1 0 0,1 0 0,-1 0-1,1 0 1,-1 0 0,1 0 0,-1 0 0,1 0 0,0 0-1,0 0 1,0-1 0,-1 1 0,1 0 0,0 0-1,0-1 1,0 1 0,0 0 0,0-1 0,0 1 0,0-1-1,0 1 1,1-1 0,-1 0 0,0 0 0,0 1 0,0-1-1,0 0 1,1 0 0,0 0 0,33 3-306,-1-1 0,1-1 0,-1-2 0,42-7 1,-23 3-9,4 0 57,-15 0 149,1 2-1,-1 2 1,50 4-1,-59 7 303,-32-9-165,-1-1 1,1 0 0,-1 0 0,0 0 0,1 1 0,-1-1-1,1 0 1,-1 1 0,0-1 0,1 0 0,-1 1 0,0-1-1,0 0 1,1 1 0,-1-1 0,0 1 0,0-1 0,0 0-1,1 1 1,-1-1 0,0 1 0,0-1 0,0 2-1,0-2 33,0 1 0,-1 0-1,1 0 1,-1-1 0,1 1-1,-1 0 1,1-1-1,-1 1 1,1-1 0,-1 1-1,1 0 1,-1-1-1,0 1 1,1-1 0,-1 0-1,0 1 1,0-1-1,1 0 1,-2 1 0,-11 5 383,-1-1 0,0 0 0,0-1-1,0-1 1,0 0 0,0-1 0,-16 1 0,19-2-176,-1-1 1,1 0-1,-1-1 0,1-1 0,-1 1 0,1-2 0,0 0 1,0 0-1,-16-7 0,22 7-170,0 0 1,1 0-1,-1 0 1,1-1-1,-1 1 0,1-1 1,0 0-1,1-1 0,-1 1 1,1-1-1,0 1 1,-4-8-1,6 10-90,0 0 1,0 0-1,0 0 0,1 0 1,-1 0-1,0-1 0,1 1 1,0 0-1,-1 0 1,1 0-1,0-1 0,0 1 1,0 0-1,1 0 0,-1 0 1,0-1-1,1 1 0,-1 0 1,1 0-1,0 0 0,0 0 1,0 0-1,0 0 0,0 0 1,0 0-1,1 0 0,-1 1 1,1-1-1,-1 0 0,1 1 1,-1-1-1,1 1 1,3-2-1,1 0-124,0 0 1,0 0-1,1 0 1,0 1-1,-1 1 1,1-1-1,0 1 1,0 0-1,0 0 1,0 1-1,0 0 1,0 0-1,-1 1 1,14 2-1,7 2-1029,-1 2 0,34 12 0,3 4-1788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11747,'1'3'269,"0"0"0,0 0 0,0 0 1,0-1-1,1 1 0,0 0 0,-1-1 1,1 1-1,0-1 0,0 0 1,0 0-1,1 0 0,-1 0 0,4 3 1,-3-4-165,1 0 0,0 0 1,0 0-1,0 0 1,0 0-1,0-1 0,1 0 1,-1 0-1,0 0 1,0 0-1,5-2 0,2 1 82,-1-1 0,1 0 0,-1 0 1,1-1-1,16-7 0,-25 9-84,0 0-1,1 0 1,-1-1 0,0 1 0,1 0 0,-1-1 0,0 1 0,0-1 0,0 0 0,0 0 0,-1 0 0,1 0 0,0 0 0,-1 0 0,0 0 0,1 0-1,-1 0 1,0-1 0,0 1 0,0-1 0,0 1 0,-1-1 0,1 1 0,-1-1 0,1 1 0,-1-1 0,0 0 0,0 1 0,0-4 0,-2-1 258,0 0 1,0 0 0,-1 0 0,0 1 0,0-1 0,-1 1-1,0 0 1,0 0 0,0 0 0,-1 0 0,0 1 0,0-1 0,-11-8-1,-10-12 947,24 19-1259,10 6-442,12 6-577,-8 0-206,-1 0 0,1 1 0,19 13-1,6 7-3698</inkml:trace>
  <inkml:trace contextRef="#ctx0" brushRef="#br0" timeOffset="1">295 309 15555,'40'17'6826,"-43"-60"-3522,-2 3-1647,5-3-393,-1 17-768,1 10-528,3 10-1056,5 6-616,7 0-1449,1 0-2968</inkml:trace>
  <inkml:trace contextRef="#ctx0" brushRef="#br0" timeOffset="2">386 62 15795,'24'-62'6018,"-3"84"-4370,10 0-240,8-7-487,8-2-337,-3-11-680,-8-7-360,-10-3-913,-15-4-719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2:5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 14363,'3'38'5441,"-4"-43"-4104,-2-3-561,-2-8-648,8 1-632,0 0-1049,2 2-359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69 14467,'11'-68'5841,"-27"87"-3824,0 15-697,1 7-136,7 3-392,10 1-159,16-6-145,6-6-56,12-12-136,0-10-32,8-12-272,-1-7-120,-7-9-432,-2 3-296,-17 1-481,-3 1-279,-7-1-448,-2-4-105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15675,'57'-2'7200,"-1"-2"-4235,-22 0-3010,0 2-1,64 5 1,-96-3-76,1 0 0,-1 0 0,1 1 0,-1-1 0,1 1-1,-1-1 1,1 1 0,-1 0 0,1 0 0,-1 0 0,0 1 0,1-1 0,-1 0-1,0 1 1,0-1 0,2 3 0,-4-3 18,1 0-1,-1-1 1,0 1 0,1 0 0,-1-1-1,0 1 1,0 0 0,0 0 0,0 0-1,0-1 1,1 1 0,-1 0 0,-1 0-1,1-1 1,0 1 0,0 0 0,0 0-1,0 0 1,-1-1 0,1 2-1,-18 22-2559,1-10 543,0 0 1,-2-2-1,1 1 0,-1-2 0,-38 16 0,0-5 1861,4-7 4922,28-7 3506,44-7-3013,-1-2-5495,153-8 452,-97 5-1713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34 183 12955,'-12'13'1692,"-6"6"1004,14-21-845,6-12 662,20-56 440,-21 65-2839,2-1 1,-1 1-1,1-1 0,0 1 1,0 0-1,0 0 0,0 0 1,1 1-1,0-1 0,6-4 1,-9 9-94,0-1 0,0 1 0,0 0 0,0-1 1,0 1-1,0 0 0,0 0 0,0 0 0,0 0 1,0 0-1,0 0 0,0 0 0,0 0 0,0 0 1,0 0-1,0 1 0,0-1 0,1 0 0,-2 1 1,1-1-1,0 1 0,0-1 0,0 1 0,0 0 1,0-1-1,0 1 0,0 0 0,-1-1 0,1 1 1,0 0-1,-1 0 0,1 0 0,0 0 0,-1 0 1,1 2-1,25 43 107,-20-33-81,-4-11-47,28 49-24,-27-47 6,0 0-1,0 0 1,0 0-1,1-1 1,-1 1 0,1-1-1,0 0 1,0 0 0,5 3-1,-8-6 18,-1 1 0,1-1 0,-1 0 0,1 0 0,0 1 0,-1-1 0,1 0 0,0 0 0,-1 0 0,1 0 0,-1 0 0,1 0 0,0 0 0,-1 0 0,1 0 0,0 0 0,-1 0 0,1 0 0,-1 0 0,1 0 0,0-1 0,-1 1 0,1 0 0,-1 0 0,1-1 0,-1 1 0,1 0 0,-1-1 0,1 1 0,-1-1 0,1 1 0,-1-1 0,1 1 0,-1-1 0,0 1 0,1-1 0,-1 1 0,0-1 0,1 1 0,-1-1 0,0 1 0,0-1 0,0 0 0,1 0 0,3-32 214,-4 28-169,-2-101 652,0 33-363,2 73-338,0 0 0,0-1 0,0 1 0,0 0 0,0 0 0,0-1 0,0 1 0,0 0 0,0 0 0,1-1 0,-1 1 0,0 0 0,0 0 0,0 0 0,0-1 0,1 1 0,-1 0 0,0 0 0,0 0 0,0 0 0,1-1 0,-1 1 0,0 0 0,0 0 0,0 0 0,1 0 1,-1 0-1,0 0 0,0 0 0,1-1 0,-1 1 0,0 0 0,1 0 0,-1 0 0,0 0 0,0 0 0,1 0 0,-1 0 0,0 1 0,0-1 0,1 0 0,-1 0 0,0 0 0,0 0 0,1 0 0,-1 0 0,0 0 0,0 0 0,1 1 0,17 7-678,-13-5 322,61 23-3670,-28-11 614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166 125 9642,'4'6'377,"-2"-3"76,1 0 1,-1 0-1,0 0 0,0 1 0,-1-1 1,1 1-1,-1-1 0,2 5 0,-3-7-315,-1 0 0,1 0 0,0 1 0,0-1 0,0 0 0,-1 0 0,1 0 0,-1 0 0,1 0 0,-1 0 0,1 0 0,-1 0 0,1-1-1,-1 1 1,0 0 0,0 0 0,1 0 0,-1-1 0,0 1 0,0 0 0,0-1 0,0 1 0,0-1 0,0 1 0,0-1 0,0 1 0,0-1 0,0 0 0,0 1-1,0-1 1,0 0 0,0 0 0,0 0 0,0 0 0,-1 0 0,-3 1 170,1 0 0,-1-1 0,1 0 0,-1 0 0,0 0 0,1-1 0,-1 1 0,1-1 0,-1 0 0,1-1 0,0 1 0,0-1 0,-1 1 0,1-1 0,0-1 0,0 1 0,-6-5 0,-2-3 197,0-1 0,1 0 0,-18-22 0,28 32-491,0 0 1,0 0-1,0 0 0,0 0 0,0 0 0,0 0 0,1 0 0,-1-1 0,1 1 1,-1 0-1,1-1 0,-1 1 0,1 0 0,0-1 0,-1 1 0,1 0 1,0-1-1,0 1 0,0-1 0,0 1 0,0 0 0,0-1 0,1 1 0,-1-2 1,1 1-30,1 1 1,-1-1 0,0 0 0,0 1-1,1-1 1,-1 1 0,0 0 0,1-1 0,-1 1-1,1 0 1,0 0 0,-1 0 0,1 0 0,0 0-1,2 0 1,2-2-116,1 1-1,-1 1 0,1-1 1,0 1-1,0 0 1,-1 0-1,1 1 0,0 0 1,7 1-1,-11-1 65,0 1 0,0 0 0,0 0-1,-1 0 1,1 0 0,-1 1 0,1-1 0,-1 1 0,1-1-1,-1 1 1,0 0 0,0 0 0,1 0 0,-1 0 0,-1 0-1,3 3 1,22 45-659,-2-5 131,-11-31 265,-6-29 795,-1-10-54,1 0-236,-3 9 76,0 0-1,12-28 0,-15 44-246,-1 0 1,0 0 0,0 0 0,0-1 0,1 1 0,-1 0-1,0 0 1,0 0 0,0 0 0,1-1 0,-1 1 0,0 0 0,0 0-1,1 0 1,-1 0 0,0 0 0,0 0 0,1 0 0,-1 0-1,0 0 1,0 0 0,1 0 0,-1 0 0,0 0 0,1 0-1,-1 0 1,0 0 0,0 0 0,1 0 0,-1 0 0,0 0 0,0 0-1,1 0 1,-1 0 0,0 1 0,0-1 0,1 0 0,-1 0-1,0 0 1,0 0 0,0 1 0,1-1 0,-1 0 0,0 0-1,0 0 1,0 1 0,0-1 0,1 0 0,-1 0 0,0 1-1,0-1 1,0 0 0,0 0 0,0 1 0,0-1 0,0 0 0,0 1-1,0-1 1,0 0 0,12 25 71,-9-16-48,2 0-12,0-1 0,0 1 0,1-1 0,0 0 0,0 0 0,1 0 0,10 9 0,-15-16-4,-1 1 1,1-1-1,0 0 1,-1 1-1,1-1 0,0 0 1,0 0-1,0 0 1,0-1-1,0 1 1,0 0-1,0-1 0,0 1 1,0-1-1,0 0 1,0 1-1,0-1 1,0 0-1,1 0 0,-1 0 1,0-1-1,0 1 1,0-1-1,0 1 1,0-1-1,0 1 0,0-1 1,0 0-1,0 0 1,0 0-1,-1 0 1,1-1-1,0 1 0,-1 0 1,1-1-1,-1 1 1,1-1-1,-1 1 0,1-1 1,-1 0-1,0 1 1,2-5-1,4-6 203,-1-1 1,-1 0-1,8-26 0,2-4 198,-15 43-415,0-1 1,0 0-1,1 0 0,-1 1 0,0-1 0,1 0 1,-1 1-1,0-1 0,1 0 0,-1 1 0,1-1 1,-1 1-1,1-1 0,-1 1 0,1-1 0,-1 1 1,1-1-1,0 1 0,-1-1 0,1 1 0,0 0 1,-1-1-1,1 1 0,0 0 0,0 0 1,-1 0-1,1-1 0,0 1 0,1 0 0,19 10-1469,-12-5 201,11 5-1150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313 165 9042,'-10'-30'4151,"6"-1"-2549,-1-17 1157,5 47-2604,-1-1-1,1 1 0,-1-1 1,0 1-1,0-1 0,1 1 1,-1 0-1,0-1 0,0 1 0,0 0 1,-1 0-1,1 0 0,0-1 1,0 1-1,-1 1 0,1-1 0,0 0 1,-1 0-1,1 0 0,-1 1 1,1-1-1,-1 0 0,1 1 1,-1 0-1,0-1 0,1 1 0,-1 0 1,1 0-1,-1 0 0,0 0 1,1 0-1,-1 0 0,-2 1 1,-6 0 403,0 0 1,0 1 0,1 1 0,-13 3 0,2 2-245,1 1 1,0 1-1,0 1 0,0 0 1,2 1-1,-1 1 1,-19 19-1,35-30-329,0-1 0,1 0 0,-1 1 0,1 0 0,-1-1 0,1 1 0,0 0 0,0-1 0,0 1 0,0 0-1,0 0 1,0 0 0,0 0 0,0 3 0,1-5-13,0 1-1,0 0 0,0-1 1,0 1-1,0-1 1,1 1-1,-1 0 0,0-1 1,0 1-1,1-1 0,-1 1 1,1-1-1,-1 1 0,0-1 1,1 1-1,-1-1 1,1 1-1,-1-1 0,1 1 1,-1-1-1,1 0 0,-1 1 1,1-1-1,0 0 0,-1 1 1,1-1-1,-1 0 1,1 0-1,1 0 0,7 2-226,0-1-1,1 0 1,-1 0-1,0-1 1,13-2-1,123-12-1697,-65 4 72,104 2 1,-171 9 1710,0 0 0,0 1 0,0 0 0,0 2 1,18 5-1,-28-8 214,-1 0 1,1 1 0,0-1-1,-1 1 1,1-1-1,-1 1 1,1 0-1,-1 0 1,0 0-1,0 0 1,0 0 0,0 0-1,2 4 1,-3-5 57,-1 1 1,1 0 0,-1-1 0,1 1 0,-1 0-1,0 0 1,0-1 0,0 1 0,0 0 0,0 0-1,0-1 1,0 1 0,0 0 0,-1-1 0,1 1-1,-1 0 1,1-1 0,-1 1 0,0 0 0,0-1-1,0 1 1,1-1 0,-1 1 0,-3 1 0,3-1 0,-1 0 0,1-1-1,-1 1 1,0 0 0,0-1 0,0 0 0,0 1 0,0-1 0,0 0 0,0 0 0,0 0 0,-1-1 0,1 1-1,0 0 1,0-1 0,-1 0 0,1 1 0,0-1 0,-1 0 0,1 0 0,0 0 0,-1 0 0,1-1 0,0 1-1,-1-1 1,1 1 0,0-1 0,0 0 0,0 0 0,-1 0 0,1 0 0,0 0 0,0 0 0,0-1 0,1 1-1,-1-1 1,0 1 0,0-1 0,1 0 0,-1 0 0,1 1 0,0-1 0,-1 0 0,1 0 0,0 0 0,0-1-1,-1-2 1,0-4-42,-1 0 0,2 1 0,-1-1 0,1 0 0,1 0 0,-1 0 0,2 0 0,-1 0 0,1 0 0,2-10 0,-2 16-75,-1-1 0,1 0-1,0 1 1,0 0 0,0-1 0,1 1-1,-1 0 1,1-1 0,0 1 0,0 0-1,0 0 1,0 0 0,0 1 0,1-1-1,-1 0 1,1 1 0,0 0 0,0-1-1,0 1 1,0 0 0,0 1 0,0-1-1,0 0 1,0 1 0,1 0 0,-1 0-1,1 0 1,4-1 0,-5 2-9,1 0-1,0 0 1,-1 1 0,1-1 0,-1 1-1,1 0 1,-1 0 0,1 0 0,-1 0-1,1 1 1,-1-1 0,0 1 0,0 0-1,0 0 1,0 0 0,0 0 0,0 1-1,-1-1 1,4 4 0,4 6-82,0 1 0,0 0 0,8 17 0,0-1-268,-11-22 320,-2-10 438,0-20 484,-4 11-958,2-9 188,-2 10-30,1 0 0,0 0 0,7-19 0,-9 29-62,0 1 1,0 0-1,0-1 0,0 1 0,0-1 0,0 1 0,1-1 1,-1 1-1,0 0 0,0-1 0,1 1 0,-1 0 0,0-1 0,0 1 1,1 0-1,-1-1 0,0 1 0,1 0 0,-1-1 0,0 1 1,1 0-1,-1 0 0,1-1 0,-1 1 0,0 0 0,1 0 1,-1 0-1,1 0 0,-1 0 0,1 0 0,0-1 0,11 10 114,6 22-9,-17-31-108,14 34 70,19 35-44,-32-65-37,0 0 1,1 0-1,0 0 1,0-1-1,0 1 0,0-1 1,0 0-1,1 0 1,-1 0-1,1 0 0,0-1 1,0 0-1,4 3 1,-6-5 9,1 1 1,-1 0-1,0-1 0,1 0 1,-1 1-1,0-1 1,1 0-1,-1 0 1,0-1-1,1 1 1,-1 0-1,0-1 1,1 1-1,-1-1 1,0 0-1,0 0 0,0 0 1,0 0-1,0 0 1,0 0-1,0-1 1,0 1-1,0-1 1,0 1-1,-1-1 1,1 0-1,0 1 1,-1-1-1,0 0 0,2-3 1,4-7 75,0 0-1,-1 0 1,-1 0-1,5-15 1,-7 16-21,6-15 58,-6 15-23,1-1 0,0 1 0,1 0 0,8-13 0,-11 21-82,0 0 1,0 1-1,0-1 0,0 1 0,0 0 0,1-1 1,-1 1-1,1 0 0,-1 1 0,1-1 0,0 0 1,0 1-1,0-1 0,0 1 0,0 0 1,0 0-1,0 0 0,0 0 0,0 1 0,6-1 1,94 0-3296,-58 0-43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3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0 295 10250,'12'13'1721,"3"2"60,-15-14-1700,0-1 0,0 0 0,0 0 0,1 0 0,-1 0 0,0 0 0,0 0-1,0 0 1,1 0 0,-1 0 0,0 0 0,0 0 0,0 0 0,1 0 0,-1 0 0,0 0 0,0 0 0,0 0 0,1 0 0,-1 0 0,0 0 0,0 0 0,0 0 0,1 0 0,-1 0 0,0 0 0,0 0 0,0 0-1,0 0 1,1-1 0,-1 1 0,0 0 0,0 0 0,0 0 0,0 0 0,0 0 0,1-1 0,-1 1 0,0 0 0,0 0 0,0 0 0,0-1 0,0 1 0,0 0 0,0 0 0,0 0 0,0-1 0,0 1 0,0 0-1,0 0 1,0 0 0,0-1 0,0 1 0,0 0 0,0 0 0,0 0 0,0-1 0,0 1 0,0 0 0,0 0 0,0 0 0,0 0 0,0-1 0,0 1 0,-1 0 0,2-12 583,0 0 0,1 1 0,3-13-1,3-16 82,-3-52 73,-5 65-468,2-1 0,6-40 0,8 108 216,-10-27-561,0 0 0,1 0 0,0-1 0,1 0 0,0 0 0,1-1 0,0 0 0,1 0 0,21 18 0,-24-24 2,0 0 0,0 0 0,0 0 0,1-1-1,-1 0 1,1-1 0,0 0 0,0 0-1,0 0 1,1-1 0,-1 0 0,1-1-1,-1 0 1,1 0 0,-1-1 0,1 0-1,-1-1 1,13-1 0,-21 2 30,1 0-1,-1 0 1,0 0 0,1-1-1,-1 1 1,1 0 0,-1 0-1,0 0 1,1 0 0,-1 0-1,0-1 1,1 1 0,-1 0-1,0 0 1,1 0 0,-1-1-1,0 1 1,1 0 0,-1-1-1,0 1 1,0 0 0,1-1-1,-1 1 1,0 0 0,0-1-1,0 1 1,1 0 0,-1-1-1,0 1 1,0 0 0,0-1-1,0 1 1,0-1 0,0 1-1,0 0 1,0-1 0,0 1-1,0-1 1,0 1 0,0 0-1,0-1 1,-11-20 1751,1 1-1923,6 13 157,3 5-17,0 0 1,0 0-1,0 0 0,0 0 1,1 0-1,-1-1 0,0 1 1,1 0-1,0 0 0,-1 0 1,1-1-1,0 1 0,0 0 1,0 0-1,1-1 1,-1 1-1,0 0 0,1 0 1,-1 0-1,1 0 0,0-1 1,2-3-1,-2 3-5,1 0 0,-1-1 0,0 1 1,0-1-1,-1 1 0,1-1 0,-1 0 0,0 1 0,1-1 0,-2 1 0,1-1 1,-1-4-1,1 2-34,-1 1 0,1 0 0,0 0-1,1-1 1,1-8 0,-1 6 57,1-3-35,4 21-44,4 18-21,-2 1 1,-1 0-1,3 31 0,-2-12-48,-4-23 34,10 54-39,-11-71 121,-1 0-1,1 0 1,0 0-1,0 0 1,1-1 0,0 1-1,6 6 1,-4-10-130,-4-13-580,-4-14-2129,-4 8 241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28 178 14443,'-7'-8'5721,"-14"-49"-3928,44 33-889,11 3-136,13-2-464,9 3-232,-4 7-824,-7 2-632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 12827,'-42'96'5313,"44"-106"-3073,9-3-711,18-6-409,11-4-336,5 2-544,-1 6-312,-10 5-1392,-11 7-737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13403,'12'43'8690,"-9"-43"-7042,12 0-752,11 0-272,16 1-360,3-1-136,8-1-344,-1 1-232,-10 0-856,-2 0-592</inkml:trace>
  <inkml:trace contextRef="#ctx0" brushRef="#br0" timeOffset="1">1 197 12307,'0'2'5329,"10"-2"-2105,12 1-1839,21-1-529,10-5-16,20 4-400,2 1-160,0 5-432,-10-1-416,-26-2-1408,-11-2-2241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10330,'-2'0'5249,"2"9"-456,4 0-2840,2 4-553,5 8-208,1 2-624,1 3-199,-2-5-481,-1-4-377,3-8-951,2-5-568,3-9-1641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4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14139,'40'-67'5889,"-38"88"-3504,0 0-289,-1-3-727,7 5-409,1-5-608,-1-4-360,0-9-976,0-5-737,-3-3-1944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5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 15315,'-39'-28'5986,"50"64"-4298,9 6-208,1 0-592,11 4-319,9-17-858,-2-6-423,0-12-904,-5-11-560,-10-3-1769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5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2 215 11594,'-1'-2'8018,"9"1"-6129,-8-1-521,11-6-224,31-23-392,58-53-184,-52 48-752,-7 7-528,-22 16-1328,-9 5-113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14675,'75'-55'8112,"88"-87"-5638,-57 37-1463,-92 90-638,0-2 0,-2 1-1,0-1 1,19-38-1,-24 44 387,-3 14-11,-1 22 123,-2-17-917,1 71 146,-2-48-823,1-1 0,1 1 0,2 0 0,15 58 0,-2-45-2176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15707,'1'-1'6290,"2"-2"-3866,35-1-1912,14-2-144,19 3-456,6 1-288,-7 5-1040,-7 7-712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5 165 10778,'-2'10'1249,"-1"20"974,3-30-2095,1 1 1,-1 0-1,0 0 0,0 0 1,0-1-1,1 1 1,-1 0-1,0 0 1,1-1-1,-1 1 0,1 0 1,-1-1-1,0 1 1,1 0-1,0-1 1,-1 1-1,1-1 0,-1 1 1,1-1-1,0 1 1,-1-1-1,1 0 1,0 1-1,-1-1 0,1 0 1,0 1-1,0-1 1,-1 0-1,1 0 1,0 1-1,0-1 1,1 0-1,14 1 29,1 0 0,0 0 0,-1-2 0,1 0 0,-1-1 0,1-1 0,-1 0 0,0-1 0,0-1 0,26-11 0,-41 16-123,0-1 0,0 1-1,0-1 1,0 1 0,0-1 0,0 1-1,0-1 1,0 0 0,0 0 0,0 0 0,0 0-1,0 1 1,-1-1 0,1 0 0,0 0-1,-1 0 1,1 0 0,0-1 0,-1 1-1,0 0 1,1 0 0,-1 0 0,0 0 0,1-1-1,-1 1 1,0 0 0,0 0 0,0 0-1,0-1 1,0 1 0,0 0 0,0 0 0,-1 0-1,1-1 1,0 1 0,-1 0 0,1 0-1,-1 0 1,0-1 0,-3-4 333,0 0 1,0 0-1,-1 1 0,0 0 1,-9-8-1,6 6-52,-12-11 484,0 1 0,-1 1 0,-35-20-1,52 31-887,11 2-193,19 0-500,-22 3 610,44-3-1484,10 3-518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32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 37 9362,'0'-1'419,"-1"0"0,1 0 0,-1 0 1,1 0-1,-1 0 0,1 0 0,-1 0 0,0 0 0,0 1 0,1-1 0,-1 0 1,0 1-1,0-1 0,0 0 0,0 1 0,0-1 0,-1 0 0,1 1-202,0 0-1,0 0 0,0 0 1,0 0-1,1 0 0,-1 0 1,0 0-1,0 0 0,0 1 1,0-1-1,0 0 0,1 0 0,-1 1 1,0-1-1,0 1 0,-1 0 1,-3 3 122,0 1 0,0-1 1,0 1-1,-7 10 0,-2 1 719,2-4-751,0 1-1,0 0 0,2 1 0,-1 1 1,-11 21-1,20-33-301,1 0 0,-1 1 0,0 0 0,1-1 0,0 1 0,-1 0 0,2 0 0,-1 0 0,0-1 0,1 1 0,0 0 0,0 0 0,0 0 0,0 0 0,0 0 0,1 0 0,0 0 0,0 0 0,0-1 0,0 1 0,1 0 0,-1 0 0,1-1 0,0 1 0,0-1 0,0 0 0,1 0 0,-1 0 0,1 0 0,2 3 0,1-2-65,0 0 1,1 0-1,-1 0 1,0-1-1,1 0 0,0-1 1,0 1-1,0-1 1,0-1-1,0 1 1,0-1-1,0 0 0,0-1 1,1 0-1,-1 0 1,11-2-1,-8 1 20,0 0 1,1-1-1,-1-1 0,0 1 0,0-2 1,0 1-1,-1-1 0,1-1 0,-1 0 1,0 0-1,8-7 0,-6 0 50,-1 1-1,0-2 1,-1 1 0,0-1-1,-1-1 1,-1 0 0,7-16-1,13-23 107,-20 41 117,0-1 0,1 1 0,1 1 0,0-1 0,0 1 0,1 1 0,13-11 0,-23 21-196,0-1 1,1 1 0,-1 0 0,0 0 0,0-1 0,1 1-1,-1 0 1,0 0 0,1-1 0,-1 1 0,0 0 0,1 0-1,-1 0 1,1 0 0,-1 0 0,0 0 0,1 0 0,-1-1-1,0 1 1,1 0 0,-1 0 0,1 0 0,-1 1 0,0-1-1,1 0 1,-1 0 0,1 0 0,-1 0 0,0 0 0,1 0-1,-1 0 1,0 1 0,1-1 0,-1 0 0,0 0 0,1 0-1,-1 1 1,0-1 0,1 0 0,-1 1 0,0-1 0,0 0-1,0 1 1,1-1 0,-1 0 0,0 1 0,0-1 0,0 0-1,1 1 1,-1-1 0,0 0 0,0 1 0,3 28 488,-2-17-278,2 16-190,2-1-1,2 0 1,0 0 0,14 33 0,-15-46-388,0-1 0,1 0 1,1 0-1,0-1 1,1 0-1,0 0 0,1-1 1,1 0-1,19 16 0,12 1-2462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14923,'99'26'5713,"-113"-5"-4080,2 7-521,6 6-464,1-3-168,11 0-304,7-10-96,12-8-24,2-4-56,7-5-72,-1-3-104,-5-7-496,-9 3-256,-4-4-640,-6-4-305</inkml:trace>
  <inkml:trace contextRef="#ctx0" brushRef="#br0" timeOffset="1">179 108 13507,'-28'-96'5321,"61"92"-3713,2 0-303,3 2-505,1 2-392,-12-2-616,-7 4-448,-9 0-1017,-1-1-607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7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10434,'19'4'4761,"16"4"-1712,13-5-2289,-2 0-208,-7-1-1240,-7-5-840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98 257 12587,'-9'1'727,"-22"7"2335,31-8-3043,0 0-1,0 0 0,0 0 1,0 0-1,0 0 1,-1 0-1,1 0 1,0 1-1,0-1 1,0 0-1,0 0 1,0 0-1,0 0 0,0 0 1,0 0-1,0 0 1,0 0-1,0 0 1,0 0-1,-1 0 1,1 0-1,0 1 1,0-1-1,0 0 1,0 0-1,0 0 0,0 0 1,0 0-1,0 0 1,0 0-1,0 0 1,0 1-1,0-1 1,0 0-1,0 0 1,0 0-1,0 0 1,0 0-1,0 0 0,0 0 1,0 0-1,0 0 1,1 1-1,-1-1 1,0 0-1,0 0 1,0 0-1,0 0 1,0 0-1,0 0 1,0 0-1,0 0 0,0 0 1,0 0-1,0 0 1,0 0-1,1 0 1,-1 1-1,0-1 1,0 0-1,0 0 1,0 0-1,0 0 0,19 5 764,-10-3-657,0-1 0,0 1 1,1-2-1,-1 1 0,1-1 1,-1-1-1,0 0 0,1 0 1,-1-1-1,0 0 1,0 0-1,0-1 0,0 0 1,9-5-1,-17 7-103,0 1-1,0-1 1,0 1 0,0-1-1,0 0 1,-1 1 0,1-1-1,0 0 1,0 0 0,0 0-1,-1 1 1,1-1 0,0 0-1,-1 0 1,1 0 0,-1 0-1,1 0 1,-1 0 0,0-1-1,1 1 1,-1 0 0,0 0 0,0 0-1,0 0 1,0 0 0,1 0-1,-2-3 1,0 2 64,1 0 1,-1-1 0,-1 1-1,1 0 1,0-1-1,0 1 1,-1 0-1,0 0 1,1 0-1,-1 0 1,-4-3 0,-6-5 506,-1 0 0,-1 1 0,-15-7 0,27 15-517,-41-22 1163,19 11 18,-35-23 0,57 34-1184,0 0 1,0-1-1,0 1 0,1-1 0,-1 0 1,0 1-1,1-1 0,-1 0 1,1 0-1,0 0 0,-1 0 0,0-2 1,2 3-64,0 0 0,0-1 0,0 1 1,0 0-1,0 0 0,0 0 0,0 0 1,0 0-1,0 0 0,0-1 0,1 1 0,-1 0 1,1 0-1,-1 0 0,0 0 0,1 0 0,0 0 1,-1 0-1,1 0 0,0 0 0,-1 1 1,1-1-1,0 0 0,0 0 0,0 1 0,-1-1 1,1 0-1,0 1 0,0-1 0,1 0 1,6-4-145,1 1 1,-1 0-1,0 1 1,1 0-1,0 0 1,0 1-1,0 0 1,0 0 0,10 0-1,0 1-647,1 1 0,0 0-1,24 4 1,2 7-1938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39 15731,'0'-2'429,"1"-1"-1,-1 0 1,0 0 0,0 0-1,0 0 1,0 0-1,0 0 1,-1-5-1,1 8-357,-1-1-1,1 1 0,0-1 0,0 1 1,0 0-1,-1-1 0,1 1 1,0-1-1,0 1 0,-1 0 0,1-1 1,0 1-1,-1 0 0,1 0 0,0-1 1,-1 1-1,1 0 0,0 0 0,-1-1 1,1 1-1,-1 0 0,1 0 0,0 0 1,-1 0-1,1 0 0,-1 0 0,1 0 1,-1 0-1,1 0 0,-1 0 0,1 0 1,0 0-1,-1 0 0,0 0 0,-6 3 232,0 0 0,1 1 0,-1 0 0,1 0-1,0 1 1,-10 8 0,2-2-112,1 0 0,0 1 0,1 1 1,0 0-1,0 1 0,2 0 0,0 0 0,0 1 0,-13 31 1,22-44-198,0-1-1,1 1 1,-1-1 0,1 1 0,-1 0 0,1-1 0,-1 1 0,1 0 0,0 0 0,0-1 0,0 1 0,0 0 0,0 0 0,0-1 0,1 1 0,-1 0 0,1-1 0,-1 1 0,1 0 0,-1-1 0,1 1-1,0-1 1,1 3 0,0-2-8,-1-1 0,1 0 0,0 0 0,0 0 0,-1-1 0,1 1 0,0 0 0,0 0 0,0-1 0,0 0 0,0 1 0,0-1 0,0 0 0,0 0 0,0 0 0,4 0 0,4-1-50,0-1 0,0 0 0,0-1 0,0 0 0,0 0-1,11-6 1,87-59-710,-87 54 614,-20 13 152,0 0 0,0 0 0,0 1 0,0-1-1,0 0 1,1 0 0,-1 1 0,0-1 0,0 1 0,0-1-1,1 1 1,-1-1 0,0 1 0,0 0 0,1-1 0,-1 1 0,0 0-1,1 0 1,-1 0 0,0 0 0,1 0 0,-1 1 0,0-1-1,1 0 1,-1 0 0,2 2 0,-2-1-55,1 1-1,-1-1 1,0 1 0,0 0 0,-1 0-1,1-1 1,0 1 0,0 0-1,-1 0 1,1 0 0,-1 0-1,0 0 1,0 0 0,0 0 0,0 0-1,0 2 1,-1 18-1364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15003,'37'30'5160,"-37"-30"-5058,0 0 0,1 0 0,-1 0-1,0-1 1,1 1 0,-1 0 0,0 0 0,1 0 0,-1 0-1,1 0 1,-1-1 0,0 1 0,0 0 0,1 0 0,-1 0 0,0-1-1,1 1 1,-1 0 0,0 0 0,0-1 0,1 1 0,-1 0 0,0-1-1,0 1 1,0 0 0,0-1 0,1 1 0,-1 0 0,0-1-1,0 1 1,0-1 0,0 1 0,0 0 0,0-1 0,7-22 548,-5 14-203,-1 6-384,8-19 715,18-35 0,-23 51-644,0 0 1,0 0 0,0 0 0,1 0-1,0 1 1,0 0 0,1 0 0,-1 0-1,12-7 1,-16 12-125,0-1 0,-1 1 0,1-1 0,0 1-1,0-1 1,-1 1 0,1-1 0,0 1 0,0 0 0,0 0 0,0-1-1,0 1 1,-1 0 0,1 0 0,0 0 0,0 0 0,0 0-1,0 0 1,0 0 0,0 0 0,-1 0 0,1 1 0,0-1 0,0 0-1,0 0 1,0 1 0,-1-1 0,1 1 0,0-1 0,0 1-1,-1-1 1,1 1 0,0-1 0,-1 1 0,1-1 0,0 1-1,-1 0 1,1 0 0,-1-1 0,1 1 0,-1 0 0,0 0 0,1 1-1,2 5-6,-1 0 0,0 0 0,-1 0 0,2 13 1,0 1 13,-1-8-67,1-1 0,1 0-1,-1 0 1,2-1 0,0 1 0,0-1 0,1 0 0,12 17 0,-18-27 46,1-1 0,-1 0 0,0 1 0,1-1 0,-1 0 0,0 1 0,1-1 0,-1 0 1,0 0-1,1 1 0,-1-1 0,1 0 0,-1 0 0,1 0 0,-1 1 0,0-1 0,1 0 0,-1 0 0,1 0 0,-1 0 0,1 0 0,-1 0 0,1 0 0,-1 0 1,1 0-1,-1 0 0,0 0 0,1-1 0,-1 1 0,2 0 0,8-14 6,2-29 183,-9 33-121,5-20 131,35-111 1145,-43 140-1353,0 1-1,1 0 1,-1-1-1,0 1 0,1-1 1,-1 1-1,0 0 1,1-1-1,-1 1 0,1 0 1,-1 0-1,1-1 1,-1 1-1,1 0 1,-1 0-1,1 0 0,-1 0 1,1-1-1,-1 1 1,1 0-1,-1 0 0,1 0 1,-1 0-1,1 0 1,-1 0-1,1 0 1,-1 0-1,1 1 0,-1-1 1,1 0-1,-1 0 1,0 0-1,1 0 0,-1 1 1,1-1-1,-1 0 1,1 1-1,0-1 1,20 14-1481,-19-13 1162,17 14-2279,0 2-472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16123,'2'-6'6026,"11"-14"-4418,10-9-304,11-20-159,11-6-9,6 3-176,-4 8-80,-13 23-80,-9 16-223,-16 10-225,-5 11-88,0 15-200,0 7-120,2 15-512,4 4-425,9-5-951,4-11-657,0-18-4256</inkml:trace>
  <inkml:trace contextRef="#ctx0" brushRef="#br0" timeOffset="1">126 218 15203,'16'5'5249,"28"1"-4873,14-2-792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0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23 134 12763,'6'-22'1367,"1"-1"1,11-21-1,-15 41-1235,-1-1 0,1 1 0,0 0 0,-1 0 0,2 0 0,-1 0 0,0 0-1,1 1 1,-1 0 0,1-1 0,-1 1 0,1 1 0,0-1 0,0 0 0,0 1 0,0 0 0,0 0 0,0 0 0,1 0 0,-1 1 0,0 0 0,0 0 0,1 0-1,-1 0 1,0 1 0,0-1 0,0 1 0,0 0 0,6 2 0,-9-2-95,0 0 0,0 0-1,0-1 1,0 1 0,-1 0 0,1 0-1,0 0 1,0 0 0,-1 0-1,1 0 1,-1 0 0,1 0 0,-1 0-1,1 0 1,-1 1 0,0-1 0,0 0-1,1 0 1,-1 0 0,0 0 0,0 1-1,0-1 1,0 0 0,0 0 0,-1 0-1,1 0 1,0 1 0,0-1-1,-1 0 1,1 0 0,-2 2 0,-17 32 564,-5-5-110,-52 49 1,32-35-386,43-43-112,-1 0 0,1 0 1,0 1-1,0-1 0,0 0 0,0 1 0,0-1 0,0 1 1,0-1-1,0 1 0,0-1 0,1 1 0,-1 0 0,1-1 1,-1 1-1,1 0 0,-1-1 0,1 1 0,0 0 0,0 2 1,1-2-5,0 0 0,0 0 0,0 0 0,0 0 0,0-1 0,1 1 0,-1 0 0,0-1 0,1 1 1,0-1-1,-1 0 0,1 1 0,0-1 0,0 0 0,-1 0 0,5 1 0,11 8-89,2-1-1,-1-1 0,1 0 1,39 8-1,-45-13-436,0-1 0,0-1-1,1 0 1,-1-1 0,16-2 0,-2-2-1399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12931,'18'3'4833,"22"5"-3473,4 0-1264,7-6-1040</inkml:trace>
  <inkml:trace contextRef="#ctx0" brushRef="#br0" timeOffset="1">415 322 15459,'8'-15'6346,"-3"-32"-3554,5-11-1103,5-10-705,-9 1-312,7 26-1160,-2 15-640,-1 30-1577,6 9-720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82 11875,'10'-17'1459,"0"0"0,19-23 1,-29 39-1377,1 0 1,0 1 0,0-1-1,-1 0 1,1 1 0,0-1-1,0 1 1,0-1 0,0 1-1,0 0 1,0-1 0,0 1-1,0 0 1,0-1 0,0 1-1,0 0 1,0 0 0,0 0-1,0 0 1,0 0 0,0 0-1,0 0 1,0 1 0,0-1-1,0 0 1,0 0 0,0 1-1,1 0 1,21 16 1380,-19-13-1069,0 0-130,0 0 1,0-1 0,-1 1-1,1 0 1,-1 1-1,0-1 1,-1 1 0,1-1-1,-1 1 1,0 0 0,0 0-1,0 0 1,0 0-1,-1 0 1,0 0 0,0 7-1,-1-9-194,0-1 1,0 1-1,0-1 0,-1 1 0,1 0 0,-1-1 1,0 1-1,0-1 0,0 1 0,0-1 0,0 0 1,0 1-1,0-1 0,-1 0 0,0 0 0,1 0 1,-1 0-1,0 0 0,0 0 0,0 0 0,0-1 1,0 1-1,0-1 0,0 0 0,-1 1 0,1-1 0,-1 0 1,1 0-1,-1 0 0,1-1 0,-1 1 0,1-1 1,-5 1-1,0 0 12,-1-1-1,0 0 1,1 0 0,-1-1-1,0 0 1,1 0 0,-1 0 0,1-1-1,-1 0 1,1-1 0,0 0 0,-10-5-1,13 6-67,1 1 0,-1-1 0,1 0-1,0-1 1,0 1 0,0 0 0,0-1-1,0 0 1,0 0 0,0 0 0,1 0-1,-1 0 1,1 0 0,0 0 0,0-1-1,1 1 1,-1-1 0,1 0 0,-1 0-1,1 1 1,0-1 0,0 0 0,1 0-1,-1 0 1,1-6 0,0 9-34,0-1 0,1 0 0,-1 1 0,0-1 0,1 1 0,-1-1 1,1 1-1,-1-1 0,1 1 0,0-1 0,0 1 0,0-1 0,0 1 0,0 0 0,0 0 0,0-1 0,0 1 1,0 0-1,1 0 0,-1 0 0,3-1 0,-2 1-41,1-1 0,0 1 1,1 1-1,-1-1 0,0 0 1,0 1-1,0-1 0,0 1 0,1 0 1,4 1-1,2 0-190,0 1 0,1 0-1,-1 1 1,0 0 0,19 8 0,15 16-1318,0 2-546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14163,'82'35'5076,"-82"-35"-4920,1 1 1,0-1-1,-1 0 1,1 0-1,0 0 0,0 1 1,-1-1-1,1 0 1,0 0-1,0 0 1,-1 0-1,1 0 0,0 0 1,0 0-1,-1-1 1,1 1-1,0 0 1,0 0-1,-1 0 0,1-1 1,0 1-1,-1 0 1,1-1-1,0 1 1,0-1-1,0-1-51,0 1 0,0-1 0,0 1 0,0-1 0,0 1 0,-1-1 0,1 0 0,0 0 0,-1 1 0,1-1 0,-1-3 0,1 1 302,26-47 844,-24 48-1239,-1 0 1,0 0-1,1 0 1,0 0-1,0 0 1,0 1 0,0-1-1,0 1 1,0 0-1,1 0 1,-1 0-1,5-1 1,-7 2-13,0 1 1,0 0-1,1 0 1,-1-1-1,0 1 0,0 0 1,0 0-1,0 0 1,0 1-1,1-1 1,-1 0-1,0 0 0,0 1 1,0-1-1,0 0 1,0 1-1,0-1 0,0 1 1,0-1-1,0 1 1,0 0-1,0-1 0,0 1 1,0 0-1,0 0 1,-1 0-1,1 0 1,0 0-1,-1-1 0,1 1 1,0 0-1,-1 1 1,1-1-1,-1 1 0,15 45 44,-13-38-19,0 0-19,0-1-1,0 0 1,1 0 0,0 0 0,1 0 0,0 0 0,0-1 0,0 0-1,8 10 1,-11-16-6,0 0 0,0 0 0,-1-1 0,1 1 0,0-1 0,0 1 0,0 0 0,0-1 0,0 0 0,0 1-1,0-1 1,0 1 0,0-1 0,0 0 0,0 0 0,0 0 0,0 0 0,0 0 0,0 0 0,1 0 0,-1 0 0,0 0-1,0 0 1,0 0 0,0-1 0,0 1 0,0 0 0,0-1 0,0 1 0,0-1 0,0 1 0,0-1 0,-1 0 0,1 1 0,0-1-1,0 0 1,0 1 0,-1-1 0,1 0 0,0 0 0,-1 0 0,2-1 0,2-5 17,1 1 0,-1 0 1,0-1-1,4-12 0,-3 1 7,0 0 0,-2 0 1,0-1-1,-1 0 0,-1-36 0,-1 55-47,0 0 1,0-1-1,0 1 0,0-1 0,0 1 0,0-1 0,0 1 0,0 0 0,1-1 0,-1 1 1,0 0-1,0-1 0,0 1 0,1-1 0,-1 1 0,0 0 0,0-1 0,1 1 0,-1 0 1,0 0-1,0-1 0,1 1 0,-1 0 0,0 0 0,1-1 0,-1 1 0,1 0 0,-1 0 0,0 0 1,1 0-1,-1-1 0,0 1 0,1 0 0,-1 0 0,1 0 0,-1 0 0,0 0 0,1 0 1,-1 0-1,1 0 0,-1 0 0,1 0 0,-1 0 0,0 1 0,1-1 0,-1 0 0,0 0 0,1 0 1,0 1-1,26 12-1726,-14-7 656,-5-4 502,-1-1 0,1 0 1,-1 0-1,1 0 0,0-1 0,-1 0 0,1-1 0,0 0 0,-1 0 0,1 0 1,-1-1-1,0 0 0,1-1 0,-1 0 0,13-6 0,-20 8 762,0 1 0,0 0 1,1 0-1,-1 0 0,0 0 0,0-1 0,1 1 0,-1 0 0,0 0 1,0 0-1,1 0 0,-1 0 0,0 0 0,1 0 0,-1 0 0,0 0 1,0 0-1,1 0 0,-1 0 0,0 0 0,1 0 0,-1 0 0,0 0 1,0 0-1,1 0 0,-1 0 0,0 0 0,1 0 0,-1 0 0,0 1 0,0-1 1,1 0-1,-1 0 0,0 0 0,0 0 0,0 1 0,1-1 0,3 16 239,2 5 156,-3-8-390,-1-5-58,-1-1 1,1 1 0,1-1 0,0 0 0,0 0 0,0 0 0,1 0-1,0-1 1,0 1 0,10 11 0,-11-17-84,0 1 0,0-1 0,0 1-1,0-1 1,0 0 0,0 0 0,1 0 0,-1-1-1,0 1 1,1-1 0,-1 0 0,0 0 0,1 0-1,-1 0 1,1 0 0,-1-1 0,0 0 0,0 1 0,1-1-1,-1-1 1,0 1 0,0 0 0,4-3 0,3-1-102,1-1 0,-1 0 1,-1 0-1,1-1 1,12-11-1,3-8-2041,-16 22 386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32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 14707,'3'-5'5489,"13"-4"-3928,4-1-913,23 2-384,8 0-8,12 8-712,2 8-688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85 12827,'-64'-84'5585,"87"84"-3153,6 0-783,4 1-257,1 2-664,-1 1-336,-7-4-704,-10 0-440</inkml:trace>
  <inkml:trace contextRef="#ctx0" brushRef="#br0" timeOffset="0.49">1 108 12227,'8'0'4881,"6"-2"-2889,16 2-960,12 0-432,2 0-392,3 0-1512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12435,'24'34'7327,"1"28"-5630,-14-31-613,-4-13-751,-3-6-178,1 0 0,0-1 0,1 1 1,0-1-1,1-1 0,8 12 0,-15-22-150,1 1-1,0 0 0,-1 0 1,1-1-1,0 1 0,0 0 1,0-1-1,0 1 0,-1-1 1,1 1-1,0-1 0,0 1 1,0-1-1,0 0 0,0 1 0,0-1 1,0 0-1,0 0 0,0 0 1,0 1-1,0-1 0,0-1 1,0 1-1,0 0 0,0 0 1,0 0-1,1 0 0,-2-1 1,1 1-1,0 0 0,0-1 0,0 1 1,0-1-1,0 1 0,0-1 1,0 1-1,0-1 0,-1 0 1,1 0-1,0 1 0,0-1 1,-1 0-1,1 0 0,-1 0 1,2-1-1,4-6 32,-1-1-1,0 0 1,8-16 0,-11 20-23,63-155-131,-56 138-180,-8 18 76,3-5-154,-4 9 348,0 0-1,0 0 1,0 0-1,1 0 1,-1 0-1,0 0 1,0 0-1,0 0 1,0 0 0,0 0-1,0 0 1,0 0-1,0 0 1,1-1-1,-1 1 1,0 0-1,0 0 1,0 0-1,0 0 1,0 0 0,0 0-1,0 1 1,0-1-1,1 0 1,-1 0-1,0 0 1,0 0-1,0 0 1,0 0-1,0 0 1,0 0 0,0 0-1,0 0 1,0 0-1,1 0 1,-1 0-1,0 0 1,0 0-1,0 0 1,0 0-1,0 1 1,0-1 0,0 0-1,0 0 1,0 0-1,0 0 1,0 0-1,0 0 1,0 0-1,0 0 1,0 1-1,0-1 1,0 0 0,0 0-1,0 0 1,0 0-1,0 0 1,0 0-1,0 0 1,0 0-1,0 1 1,0-1-1,0 0 1,0 0 0,0 0-1,0 0 1,0 0-1,0 0 1,0 0-1,3 14-2286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0 332 13155,'13'-11'5145,"16"-25"-3497,5-8-127,10-11-105,-1-2-152,-4 7-312,-12 7-63,-10 22-137,-4 7-152,-9 17-112,1 12-88,3 15-200,2 9-96,-5 17-480,0 1-360,0-5-1121,0-5-679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12187,'3'2'5241,"13"2"-2561,12 0-1655,18-1-889,9 0-200,-2-8-1105,3-4-607</inkml:trace>
  <inkml:trace contextRef="#ctx0" brushRef="#br0" timeOffset="1">518 1 13419,'-19'70'9267,"14"-54"-8929,-2 0 1,0 0-1,-1-1 1,-1 0-1,0 0 0,-1-1 1,-20 23-1,32-38-264,1-1-1,-1 1 1,1-1-1,0 1 1,-1 0-1,1 0 0,0 0 1,0 0-1,0 1 1,-1-1-1,1 1 0,0 0 1,0 0-1,0 0 1,0 0-1,4 1 1,45 8-276,-41-6 185,-1 1 0,1 1-1,-1 0 1,0 0 0,-1 0-1,1 1 1,13 12 0,-13-10-263,0-1 0,0 0 0,1-1 0,14 7 1,3-5-1403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15139,'85'96'9570,"-85"-107"-7961,2-7-265,1-21-608,-3-10-448,8-6-992,-5 6-512,5 15-1377,2 9-519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85 231 11610,'-32'17'1795,"-20"6"3552,63-35-1585,1-16-2435,-10 22-1054,33-125 2176,-35 130-2441,0 1 1,0 0-1,0 0 1,0-1-1,0 1 1,0 0-1,0-1 1,0 1-1,1 0 0,-1 0 1,0-1-1,0 1 1,0 0-1,0 0 1,1-1-1,-1 1 1,0 0-1,0 0 0,1 0 1,-1-1-1,0 1 1,0 0-1,1 0 1,-1 0-1,0 0 1,0 0-1,1-1 0,-1 1 1,0 0-1,1 0 1,-1 0-1,0 0 1,0 0-1,1 0 1,-1 0-1,0 0 0,1 0 1,-1 0-1,0 0 1,1 0-1,-1 0 1,0 0-1,0 1 1,1-1-1,-1 0 0,0 0 1,1 0-1,-1 0 1,0 1-1,0-1 1,0 0-1,1 0 0,-1 1 1,13 15 50,-9-10-18,0-2-22,8 12 19,1-1-1,1 0 1,0-2-1,20 16 1,-30-26-31,-1-1 0,1 1-1,0-1 1,1 0 0,-1 0 0,0-1 0,1 1 0,-1-1 0,1 0 0,7 1 0,-9-2-1,0 0 1,0 0-1,0-1 1,-1 1 0,1-1-1,0 0 1,0 1-1,-1-1 1,1-1 0,0 1-1,-1 0 1,1-1 0,-1 1-1,0-1 1,1 0-1,-1 1 1,0-1 0,0 0-1,2-3 1,0 0 16,-1 0 0,1-1 0,-1 1-1,0-1 1,0 0 0,-1 0 0,0 0 0,0 0 0,0 0 0,-1-1 0,1-7-1,0-11 98,0-36-1,-2 47-83,0 13-50,-1 0 1,1 1-1,0-1 0,0 0 0,0 1 0,0-1 0,0 0 0,0 0 1,0 1-1,0-1 0,0 0 0,0 1 0,0-1 0,0 0 0,1 1 0,-1-1 1,0 0-1,0 1 0,1-1 0,-1 0 0,1 1 0,-1-1 0,0 1 0,1-1 1,-1 1-1,1-1 0,-1 1 0,1-1 0,-1 1 0,1-1 0,0 1 1,-1 0-1,1-1 0,1 1 0,20 8-2200,-10-1 930,15 3-1499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39 8810,'-18'-39'1840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 9778,'1'0'8824,"12"0"-7822,29-4 399,-33 2-1225,1 1 0,0 0 0,0 0-1,0 1 1,0 1 0,0-1 0,-1 2 0,1-1 0,0 1 0,-1 1 0,15 5 0,-22-8-142,0 1 1,0 0 0,-1 0 0,1 0 0,0 0 0,0 0 0,-1 0 0,1 0 0,-1 0-1,1 0 1,-1 1 0,0-1 0,1 1 0,-1-1 0,0 1 0,0 0 0,0-1-1,0 1 1,0 0 0,0 0 0,-1-1 0,1 1 0,0 0 0,-1 0 0,0 0-1,1 0 1,-1 0 0,0 0 0,0 0 0,0 0 0,0 0 0,0 0 0,-1 0 0,1 0-1,-1 0 1,1-1 0,-1 1 0,0 0 0,1 0 0,-1 0 0,0-1 0,-2 4-1,-4 4 134,0 1 0,-1-1 0,0-1 0,0 0 0,0 0 0,-12 8 0,15-13-98,-15 14 383,-1-2-1,0 0 0,-1-1 1,-37 16-1,50-27 345,11-5-395,20-2-214,-8 6-230,0 1-1,-1 1 0,1 0 1,0 0-1,-1 2 1,0-1-1,0 2 0,14 9 1,38 17-1428,-64-32 1319,0-1 0,0 1 0,0-1 0,0 1 0,0-1 0,0 1 0,0-1 0,0 0 0,0 0 0,1 1 0,-1-1 0,0 0 0,0 0 1,0 0-1,0 0 0,1 0 0,-1-1 0,0 1 0,0 0 0,0 0 0,0-1 0,0 1 0,0-1 0,0 1 0,0-1 0,2-1 0,-2 1-183,0-1 0,1 0 0,-1 0 0,0 0 0,-1 0 0,1 0-1,0 0 1,-1 0 0,1-1 0,-1 1 0,1 0 0,-1-4-1,-1-12-1562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13083,'0'0'5225,"-5"4"-3209,2 5 1417,0 6-1993,-12 66-479,10-35-313,-3-2-384,8-9-152,-6-14-400,4-4-464,7-12-1233,-2-1-1136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1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38 266 12987,'-38'42'4665,"40"-50"-4041,6-10-312,2-15-32,-5-9 72,0-7 224,1-4-8,-3 7-152,-3 11-336,2 17-1152,-5 13-224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9:32.9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8 13147,'-1'0'565,"-1"0"-1,1 0 1,0 0 0,-1 1-1,1-1 1,0 0 0,-1 1-1,1-1 1,0 1 0,-1 0 0,1-1-1,0 1 1,-1 1 0,-15 16 1884,-7 31-3732,17-32 2061,-102 224-594,99-227-179,4-4-37,17-15-100,46-34-1223,-1-2-1,50-47 1,-32 13 884,-40 39 1571,40-33 1,-73 68-1015,0 0 0,-1 0 1,1 0-1,0 1 0,0-1 1,0 0-1,0 1 1,0-1-1,0 0 0,0 1 1,0-1-1,0 1 0,0 0 1,1-1-1,-1 1 0,0 0 1,0 0-1,0 0 0,0 0 1,0 0-1,3 0 0,-3 1-13,0 0 0,0 0-1,0 0 1,-1 0-1,1 0 1,0 0 0,0 0-1,-1 1 1,1-1 0,-1 0-1,1 1 1,-1-1-1,1 0 1,-1 1 0,0-1-1,0 0 1,0 1 0,1 1-1,3 28 203,0 0-1,-2 1 0,-4 52 1,1-70-273,-1-1 1,0 1-1,-1-1 1,-1 1-1,0-1 1,0 0-1,-2-1 1,0 1 0,0-1-1,-15 22 1,18-31 5,0-1 0,1 1 0,-2 0 0,1-1-1,0 1 1,0-1 0,-1 0 0,1 0 0,-1 0 0,-6 1 0,10-2 4,-1-1-1,0 0 1,0 1-1,1-1 1,-1 0-1,0 0 1,0 1-1,0-1 1,1 0-1,-1 0 1,0 0-1,0 0 1,0 0-1,1 0 0,-1 0 1,0 0-1,0-1 1,0 1-1,1 0 1,-1 0-1,0-1 1,0 1-1,1 0 1,-1-1-1,0 1 1,1-1-1,-1 1 1,0-1-1,1 1 1,-1-1-1,1 0 1,-1 1-1,1-1 1,-1 0-1,1 1 1,-1-1-1,1 0 1,0 1-1,-1-1 1,1 0-1,0 0 1,0 1-1,-1-1 0,1 0 1,0 0-1,0 0 1,0 0-1,0 1 1,0-1-1,0 0 1,0 0-1,1-1 1,-1 1 7,0-1 1,0 0-1,1 0 0,-1 1 1,1-1-1,-1 0 0,1 0 1,0 1-1,-1-1 1,1 1-1,0-1 0,0 1 1,0-1-1,0 1 0,1 0 1,-1-1-1,0 1 1,0 0-1,1 0 0,-1 0 1,1 0-1,-1 0 0,1 0 1,0 0-1,-1 0 1,1 1-1,0-1 0,-1 1 1,1-1-1,2 1 0,7-2 1,0 1-1,0 0 0,0 1 1,12 1-1,-5 0 35,43 1-111,-23 0 74,68-6-1,-93 2-213,1 0 0,-1-1 0,0 0 0,0-1 0,0-1 0,-1 0 0,1-1 0,21-13 0,-24 13-345,-8 4 170,1 1-1,-1 0 1,1-1-1,-1 0 0,0 0 1,1 1-1,-1-1 1,0-1-1,0 1 1,0 0-1,-1 0 1,4-6-1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2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12307,'-113'40'5297,"113"-33"-472,6-1-1641,25 6-2687,45 7-225,-41-16-120,-3-3-400,-3 0-505,-3 0-1407,-1-3-593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2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6 262 12123,'-3'14'920,"0"5"3731,7-19-2524,8-10-1202,16-22 99,34-52 1,-47 61-463,1 0 0,2 1 0,0 0 0,1 2 0,38-32 0,-57 52-459,1-1 0,0 0 0,0 1 1,0-1-1,0 1 0,0-1 0,0 1 0,0-1 1,0 1-1,0 0 0,0-1 0,0 1 0,0 0 0,0 0 1,0 0-1,0 0 0,1 0 0,-1 0 0,0 0 1,0 0-1,0 1 0,0-1 0,0 0 0,0 0 0,0 1 1,2 0-1,-1 1-33,0 0 1,0-1-1,0 1 1,0 0-1,-1 0 1,1 1-1,0-1 1,-1 0-1,1 0 1,1 5-1,2 6-139,0 0 0,-1 1 0,3 15 0,-7-26 129,3 13-553,0-1 0,-1 1 0,-1 29 0,-1-35-367,-1-1 1,-1 0-1,0 0 0,-4 15 0,-5 2-2529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2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12547,'0'1'9386,"18"1"-8658,8-2-288,19 3-592,7-3-464,7 0-1601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2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 14099,'11'-4'635,"-6"2"-222,0 0-1,0 1 1,0-1 0,0 1-1,0 0 1,0 0 0,0 1-1,10-1 1,-14 1-365,-1 1-1,1-1 1,0 0 0,-1 0-1,1 1 1,-1-1-1,1 0 1,-1 1 0,1-1-1,-1 0 1,1 1 0,-1-1-1,0 1 1,1-1 0,-1 1-1,0-1 1,1 1 0,-1-1-1,0 1 1,1-1-1,-1 1 1,0 0 0,0-1-1,0 1 1,0-1 0,0 1-1,1 0 1,-1 0 0,-1 4 38,1-1 1,-1 0-1,1 0 1,-1 0-1,0 0 1,0 0-1,-3 5 1,-8 22 221,-2 0 0,-1-1 0,-23 35 0,28-54 363,8-8-224,8-5-397,2-2-304,11-3 181,1 1 1,31-7 0,-47 13 69,0-1-1,1 1 0,-1 0 1,1 1-1,-1-1 0,0 1 0,1-1 1,-1 1-1,0 0 0,0 1 1,0-1-1,0 1 0,0 0 0,0 0 1,0 0-1,0 0 0,4 5 1,-5-5 5,1 1 0,-1-1 0,0 0 0,1 0 0,-1 0 0,1 0 0,-1-1 0,1 0 0,0 1 0,0-1 0,0-1 0,0 1 0,0 0 0,0-1 0,0 0 0,0 0 0,-1 0 0,6-1 0,52-18 101,-47 13-483,1 1 0,0 1 1,-1 0-1,20-2 0,-22 6-1075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2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 13923,'4'-23'5409,"-29"60"-3520,-3 2-393,11-6-216,7-6-280,10-10-376,6-3-207,14-4-129,6 1 16,8-7-240,7-6-216,-2-6-496,-4-2-289,1-3-391,-5 0-112,-16-2-265,-1-2-95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3:2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13635,'12'5'5577,"22"3"-3368,3-3-217,0-1-400,2 0-471,-8-3-577,-10 1-304,2-2-576,-10 2-416,-6-1-1209,1-1-519,-18 3-3234</inkml:trace>
  <inkml:trace contextRef="#ctx0" brushRef="#br0" timeOffset="1">0 147 9674,'8'10'11427,"9"-1"-8931,13-4-600,11 0-295,9-5-817,2 0-224,-9-3-680,-12 1-512,-12 2-1569,-3 0-719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4:49.3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564 138 10002,'-10'-22'936,"6"14"-551,1 0-1,-1 0 0,0 0 1,-1 1-1,-8-11 0,12 16-269,-1 1-1,0-1 0,0 0 1,0 1-1,0 0 0,0-1 0,-1 1 1,1 0-1,0 0 0,-1 0 1,1 0-1,0 0 0,-1 1 0,1-1 1,-1 1-1,1 0 0,-1 0 1,1-1-1,-1 2 0,1-1 1,-1 0-1,1 0 0,-5 2 0,-13 2 130,-1 2 0,1 0-1,0 1 1,1 1-1,-1 0 1,2 2 0,-1 0-1,1 1 1,1 1-1,0 1 1,1 1 0,0 0-1,1 0 1,-24 33 0,28-33-177,-16 19 102,2 1 0,2 1 0,-28 56 0,46-80-159,0 1 0,1 0 1,0 0-1,1 0 0,0 0 1,1 1-1,0-1 0,1 0 1,1 1-1,0 0 0,0-1 1,1 1-1,1-1 0,0 0 1,1 1-1,6 15 0,0-7-9,1 0-1,0-1 1,2 0-1,0-1 0,25 29 1,-10-18 69,1 0 0,44 34-1,-49-47 32,1-2 0,0 0 0,1-1 0,1-2 0,0-1 0,0-1 0,1-1 0,43 9 0,10-4 209,137 8 0,-177-21-318,-1 0 1,0-3-1,-1-1 1,1-2-1,71-19 0,-80 14-26,-1 0 0,0-2 0,0-1 0,-2-2 0,1 0 0,-2-2 0,43-36 0,-52 40 39,-2-2-1,0 0 0,-1 0 0,0-2 0,-1 1 0,12-22 0,-20 28 41,0 1 0,-1-1 0,0 0-1,-1-1 1,0 1 0,0-1 0,-1 1-1,-1-1 1,0 0 0,0 1 0,-1-1-1,0 0 1,-1 0 0,-2-12 0,-3-2 159,-1 1 1,0-1 0,-2 1-1,-13-25 1,-55-90 571,56 106-613,0 0 0,-2 2 1,-2 1-1,-29-29 1,40 45-118,-1 0-1,-1 1 1,0 1 0,-1 1 0,0 0-1,-1 1 1,0 1 0,-1 1 0,-33-10 0,19 11-88,0 1 0,-1 2 1,1 1-1,-1 2 0,0 1 0,-59 9 1,20 3-830,-139 42 0,66-5-856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4:50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8 13123,'-7'-8'13931,"30"51"-13363,65 87-160,-28-38-272,8-1-72,-1-16-336,-12-18-312,-8-23-640,-21-11-393,-16-18-807,-1-2-577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4:51.1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8 180 12747,'-7'-12'8982,"24"18"-7047,-8-2-1726,47 17 896,177 63 1203,-219-80-2197,23 10 242,-36-14-337,-1 1 1,0-1-1,0 0 1,0 0 0,0 0-1,1 0 1,-1 0-1,0 0 1,0 0-1,0 0 1,0 1-1,1-1 1,-1 0-1,0 0 1,0 0-1,1 0 1,-1 0-1,0 0 1,0 0-1,0 0 1,1 0-1,-1 0 1,0 0-1,0-1 1,0 1-1,0 0 1,1 0-1,-1 0 1,0 0-1,0 0 1,0 0-1,1 0 1,-1 0-1,0-1 1,0 1-1,0 0 1,0 0 0,0 0-1,1 0 1,-1-1-1,2-11 408,-5-26-87,2 28-308,-5-34 14,1 14-808,1 0-1,2-1 1,2-47 0,5 52-1941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1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116 331 14683,'-78'19'5961,"70"-76"-3312,-3-13-1289,1-3-672,7 7-223,1 23-994,-1 14-655,6 18-1512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5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1717 0 11194,'2'15'4641,"-2"26"-2336,-10 17-1577,-9 33-192,-11 17 72,-15 28 208,-10 15 113,-32 20 111,-13 3 72,-30-2-32,-5 2-95,-36 0-377,-16 0-144,-3-2-448,-12-14-240,17-32-824,13-17-761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1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46 104 15387,'-12'-71'5408,"12"70"-5323,0 0 1,0 0-1,0 0 0,0 0 0,0 0 1,0 0-1,1 0 0,-1 1 0,0-1 0,1 0 1,-1 0-1,1 0 0,-1 0 0,1 0 1,-1 1-1,1-1 0,-1 0 0,1 0 1,0 1-1,0-1 0,-1 0 0,1 1 1,0-1-1,0 1 0,0-1 0,-1 1 0,1-1 1,0 1-1,0 0 0,0-1 0,0 1 1,0 0-1,0 0 0,0 0 0,0 0 1,0 0-1,0 0 0,0 0 0,2 0 1,2 0 270,6-3-117,1 1-1,0 0 0,0 1 0,0 0 1,18 1-1,-25 1-235,0-1 1,0 1-1,0-1 0,0 1 1,0 1-1,0-1 0,-1 1 1,1 0-1,0 0 0,-1 0 1,1 1-1,-1-1 0,0 1 1,0 0-1,5 5 0,-8-7-1,0 0 0,0 1 1,-1-1-1,1 1 0,0-1 0,0 1 0,-1-1 0,1 1 0,-1 0 0,0-1 0,1 1 0,-1 0 0,0-1 0,0 1 1,0 0-1,0-1 0,0 1 0,-1 0 0,1-1 0,0 1 0,-1-1 0,1 1 0,-1 0 0,1-1 0,-1 1 1,0-1-1,0 1 0,0-1 0,0 0 0,0 1 0,0-1 0,0 0 0,0 0 0,0 0 0,-2 2 0,-6 5 36,0-1-1,0 1 1,-17 9-1,25-16-35,-12 7-75,0-1 0,0-1 1,0 0-1,0 0 0,-1-1 0,0-1 1,0-1-1,0 0 0,-1 0 1,-17 0-1,29-2-1902,10 3-2501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1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12395,'92'16'5073,"-98"5"-2625,-1 5-1095,7 7-377,2-1-32,9-2-320,4-3-144,8-6-176,6-6-64,5-10-40,2-5-112,-2-7-384,-3-1-256,-2 0-728,-8 0-424,-6-2-585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1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12627,'9'-2'5561,"11"2"-2336,12 2-1921,9-2-168,14 6-480,4-6-320,-7 0-568,-3 2-408,-19 0-1104,-8-1-1081</inkml:trace>
  <inkml:trace contextRef="#ctx0" brushRef="#br0" timeOffset="1">1 179 13931,'6'2'5049,"15"1"-4129,14 0-496,25-4-560,6-4-592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19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24 244 13723,'-2'6'851,"0"0"-1,0-1 1,-1 0 0,0 0 0,-6 10 0,8-19-495,0 0 1,1 0 0,-1 0-1,1 1 1,0-1 0,0 0 0,1 0-1,-1 0 1,1 0 0,1-5 0,0-11 98,0 0 1,2 0 0,1 0 0,0 1 0,1-1 0,11-23-1,-14 38-428,-1 0 0,1 0 0,0 1 0,0-1 0,1 1 0,-1-1 0,1 1 0,0 0 0,0 1 0,1-1 0,-1 1 0,1 0 0,-1 0 0,1 0 0,0 1 0,0-1 0,0 1 0,1 0 0,-1 1 0,0-1 0,1 1 0,-1 0 0,1 1 0,-1-1 0,1 1-1,0 0 1,-1 0 0,9 2 0,-13-2-32,0 0-1,0 0 1,0 0-1,0 0 1,0 0-1,1 1 1,-1-1-1,0 0 1,0 1-1,0-1 1,0 0-1,0 1 0,0-1 1,0 1-1,0 0 1,0-1-1,0 1 1,0 0-1,-1 0 1,1-1-1,0 1 1,0 0-1,-1 0 1,1 0-1,0 0 1,-1 0-1,1 0 0,0 1 1,-1 1 0,0-1 1,-1 0-1,1 1 1,-1-1-1,1 1 1,-1-1-1,1 0 1,-1 1-1,0-1 0,0 0 1,0 0-1,-1 0 1,-2 4-1,-5 8 13,-1-1-1,0 1 0,-14 12 1,19-21 38,-1 0 1,1 0-1,-1 0 1,0-1-1,-1 0 1,1 0 0,-1 0-1,1-1 1,-15 4-1,72 6-247,-28-5-449,0 1-1,-1 2 1,0 0 0,0 0 0,20 17 0,-16-12-1912,2-2-2646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1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8 273 11715,'-8'28'3527,"12"-38"-511,14-51-68,-10 28-2147,-1 1 1,-1-1-1,-2 0 1,0-43-1,-3 83-751,-1-1-1,2 0 1,-1 1-1,1-1 1,0 0-1,0 0 1,0 0-1,1 0 1,0 0-1,0-1 0,1 1 1,0-1-1,0 0 1,0 0-1,0 0 1,9 7-1,-10-10-76,-1 0-1,1 0 0,0 0 0,-1 0 1,1-1-1,0 1 0,0-1 1,0 0-1,0 0 0,0 0 1,0 0-1,0 0 0,1 0 0,-1-1 1,0 0-1,0 0 0,1 0 1,-1 0-1,0 0 0,0-1 1,0 1-1,1-1 0,-1 0 0,0 0 1,0 0-1,0 0 0,0 0 1,0-1-1,-1 1 0,1-1 1,0 0-1,-1 0 0,1 0 0,-1 0 1,0-1-1,4-3 0,0-1 21,-1-1-1,1 0 1,-1 0-1,-1-1 0,0 0 1,0 0-1,0 0 1,-1 0-1,3-15 0,-1 7 60,-5 17-48,0 0 1,1 0-1,-1 0 0,0 0 1,0 0-1,0 0 1,0-1-1,0 1 0,0 0 1,0 0-1,0 0 1,0 0-1,0 0 0,1 0 1,-1 0-1,0 0 1,0 0-1,0 0 0,0 0 1,0-1-1,0 1 1,0 0-1,1 0 0,-1 0 1,0 0-1,0 0 1,0 0-1,0 0 0,0 0 1,0 0-1,1 0 1,-1 0-1,0 0 0,0 0 1,0 0-1,0 0 1,0 1-1,0-1 0,1 0 1,-1 0-1,0 0 1,0 0-1,0 0 0,0 0 1,0 0-1,0 0 1,0 0-1,0 0 0,0 0 1,1 1-1,-1-1 1,1 2 34,0 1 0,-1-1 1,1 1-1,0-1 0,-1 1 1,1-1-1,-1 1 0,0-1 1,0 5-1,-5 53 234,3-45-400,1-1 1,0 1-1,2 28 0,-1-42 74,0 0-1,0 1 1,0-1-1,1 0 1,-1 0-1,0 0 1,0 0-1,1 0 1,-1 0-1,1 1 1,-1-1-1,1 0 1,-1 0-1,1 0 1,-1 0-1,1-1 1,0 1-1,0 0 1,0 0-1,-1 0 1,1-1-1,0 1 1,0 0-1,0-1 1,0 1-1,2 0 1,-1-1-27,0 0-1,0 0 1,-1 0 0,1 0 0,0 0 0,0-1 0,0 1 0,-1-1-1,1 1 1,0-1 0,0 0 0,-1 1 0,1-1 0,2-2 0,6-4-270,-1-1 0,1 0 0,12-15 0,-12 9 100,-9 12 214,0 0 1,0 0 0,0 0 0,0 0 0,1 1 0,-1-1-1,0 0 1,1 1 0,-1-1 0,1 1 0,0 0 0,-1-1 0,1 1-1,0 0 1,0 0 0,2-1 0,-4 3-27,1-1 1,0 1-1,-1 0 1,1-1-1,-1 1 0,1 0 1,-1-1-1,1 1 0,-1 0 1,0 0-1,1-1 1,-1 1-1,0 0 0,0 0 1,0 0-1,1 0 0,-1 0 1,0 1-1,0 0-191,4 17-1058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 14507,'-1'-2'5409,"-1"2"-4152,-8 16-217,-19 59-168,31-44-344,7-5-408,8-8-96,5-9-248,6-4-120,5-10-560,-4-1-224,-3-9-457,-3-3-183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 13075,'14'3'5601,"9"-1"-2880,13 3-1385,6-5-56,4-2-568,6-1-368,-7-7-632,-11 5-456,-16 3-1184,-16 7-449,-22 16-1992</inkml:trace>
  <inkml:trace contextRef="#ctx0" brushRef="#br0" timeOffset="1">36 142 9458,'-8'8'4761,"-16"5"-1744,20-5-1377,9 0-328,23-3-704,17 3-255,22-3-586,5-2-695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12019,'60'15'5534,"3"-8"-3954,-53-6-1538,1-1 1,-1-1-1,0 0 1,1 0-1,-1-1 1,0 0-1,0-1 1,0 0-1,17-9 1,-25 11-18,0 0 1,0 0 0,0 0 0,0 0 0,0-1 0,-1 1 0,1 0 0,0-1 0,-1 0 0,0 1 0,1-1 0,-1 0 0,0 1 0,0-1 0,0 0-1,0 0 1,0 0 0,0 0 0,0 0 0,-1 0 0,2-5 0,-2 4 69,-1 0 0,1-1 0,-1 1 0,1 0 0,-1 0 0,0-1 0,0 1 1,0 0-1,0 0 0,-1 0 0,0 0 0,-3-5 0,-3-3 291,-1 0 0,0 1 0,-1 0 1,0 1-1,-17-13 0,-14-4 588,33 22-762,0 0-1,0-1 1,0 0-1,1-1 1,-13-11-1,20 16-226,0 0-1,-1 0 1,1 1 0,0-1-1,0 0 1,-1 0 0,1 0-1,0 0 1,0 1 0,0-1-1,0 0 1,0 0 0,0 0-1,0 0 1,1 1 0,-1-1-1,0 0 1,0 0-1,1 0 1,-1 1 0,0-1-1,1 0 1,-1 0 0,1 1-1,-1-1 1,1 0 0,-1 1-1,1-1 1,0 0 0,-1 1-1,1-1 1,0 1 0,-1-1-1,1 1 1,0 0-1,0-1 1,-1 1 0,1 0-1,0-1 1,1 1 0,37-5-1283,13 4-582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1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65 112 12763,'-12'10'956,"-1"0"1,2 0-1,-15 17 1,26-27-928,0 0 1,-1 1-1,1-1 1,0 1-1,0-1 1,0 1-1,-1-1 0,1 1 1,0-1-1,0 1 1,0-1-1,0 1 1,0-1-1,0 1 1,0-1-1,0 1 0,0-1 1,0 1-1,0-1 1,0 1-1,0-1 1,1 1-1,-1-1 0,0 0 1,0 1-1,0-1 1,1 1-1,-1-1 1,0 1-1,1-1 1,-1 0-1,0 1 0,1-1 1,-1 0-1,0 1 1,1-1-1,0 1 1,27 9 347,30-6-239,-52-4-116,0 0 0,0-1 0,0-1 1,0 1-1,0-1 0,0 0 1,0 0-1,0 0 0,-1-1 0,1 0 1,5-4-1,-10 6 62,1-1-1,0 1 1,-1-1-1,1 0 1,-1 0 0,0 0-1,1 1 1,-1-1-1,0 0 1,0 0-1,0-1 1,-1 1 0,1 0-1,0 0 1,-1 0-1,1 0 1,-1-1 0,0 1-1,0 0 1,0-1-1,0 1 1,0 0 0,0 0-1,-1-1 1,1 1-1,-1 0 1,0 0 0,1 0-1,-1 0 1,0 0-1,0 0 1,-3-4 0,-1-2 561,0 0 0,-1 0 1,-1 0-1,1 0 0,-1 1 1,-1 0-1,1 1 0,-1 0 1,-11-7-1,-10-9 1354,29 22-2000,0 0 0,0 0 0,0 0 0,0 0 0,0 0 0,0 0 0,0 0 0,1 0 0,-1 0 0,0 0 0,0 0 0,0 0 0,0 0 0,0 0 0,0 0 0,0 0 0,0 0 0,0 0 0,0 0 0,0 0 0,0 0 0,0 0 1,0 0-1,1 0 0,-1 0 0,0 0 0,0 0 0,0 0 0,0 0 0,0 0 0,0-1 0,0 1 0,0 0 0,0 0 0,0 0 0,0 0 0,0 0 0,0 0 0,0 0 0,0 0 0,0 0 0,0 0 0,0 0 0,0 0 0,0-1 0,0 1 0,0 0 0,0 0 0,0 0 0,0 0 0,0 0 0,0 0 0,0 0 0,0 0 0,0 0 0,0 0 0,0 0 0,0 0 0,0 0 0,0 0 0,-1-1 0,1 1 0,0 0 0,0 0 0,0 0 0,12 0-472,17 5-907,19 11-1096,6 7-722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38 192 18124,'-6'-26'7185,"-9"-34"-4864,8 10-489,1 17-671,3 10-441,6 25-1000,5 3-537,8 14-1287,4 1-1225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12.8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29 395 11915,'-13'35'1212,"-2"0"4251,28-88-1623,57-228-1817,-54 214-1452,-16 67-566,0 0 1,0 0-1,0 0 0,0 0 0,0 0 1,0 0-1,0 0 0,0 0 0,0 0 1,0 1-1,0-1 0,0 0 1,0 0-1,1 0 0,-1 0 0,0 0 1,0 0-1,0 0 0,0 0 1,0 0-1,0 0 0,0 0 0,0 0 1,0 0-1,0 0 0,1 0 0,-1 0 1,0 0-1,0 0 0,0 0 1,0 0-1,0 0 0,0 0 0,0 0 1,0 0-1,0 0 0,0 0 0,1 0 1,-1 0-1,0 0 0,0-1 1,0 1-1,0 0 0,0 0 0,0 0 1,0 0-1,0 0 0,0 0 1,0 0-1,0 0 0,0 0 0,0 0 1,0 0-1,0 0 0,0-1 0,0 1 1,0 0-1,0 0 0,0 0 1,0 0-1,0 0 0,0 0 0,0 0 1,0 0-1,0 0 0,0-1 0,0 1 1,0 0-1,0 0 0,5 11 101,5 19-138,-9-26 56,2 8-9,-1-2-65,1 0-1,1 0 1,-1 0-1,1 0 1,1 0-1,0-1 1,6 10-1,-9-17 30,-1 0 0,1-1 0,0 1 0,0 0-1,0-1 1,0 0 0,0 1 0,0-1 0,0 0 0,0 0 0,0 0-1,1 0 1,-1 0 0,0-1 0,3 1 0,-1 0 1,0-1 1,0 0-1,0-1 1,0 1-1,0-1 0,0 1 1,0-1-1,0 0 1,-1-1-1,1 1 0,0-1 1,3-2-1,11-5-5,0-2 0,-1-1 0,0 0 0,0-1 0,17-18 0,-24 21 83,-1 0 0,-1 0-1,1 0 1,-2-1 0,1-1-1,-1 1 1,-1-1 0,0 0-1,4-16 1,-11 77 733,-4-5-735,3-28-250,-1-1-1,2 1 1,0 0 0,1-1-1,1 1 1,4 24 0,-5-39 121,0 0 1,0 0 0,1 0 0,-1 0 0,0 0-1,0 0 1,1-1 0,-1 1 0,1 0 0,-1 0 0,0-1-1,1 1 1,0 0 0,-1 0 0,1-1 0,-1 1-1,1-1 1,0 1 0,-1 0 0,1-1 0,0 1-1,0-1 1,-1 0 0,1 1 0,0-1 0,0 0 0,0 1-1,0-1 1,-1 0 0,1 0 0,0 0 0,0 0-1,0 0 1,0 0 0,0 0 0,0 0 0,0 0 0,-1 0-1,1 0 1,0 0 0,0-1 0,1 1 0,3-3-465,0 1 0,0-1 0,0 0 0,0-1 0,5-4 0,-6 5 306,19-17-1888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6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0 411 11747,'46'-34'5316,"13"-25"-4789,-31 28 100,204-244 4400,-226 267-4352,-3 5-39,-4 5-118,-2 14-70,2 52-344,16 116-1,-12-155-348,-2-10-225,1 1-1,2-1 1,0 0 0,0 0 0,2 0 0,10 24-1,19 17-2044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11058,'0'-38'8936,"2"0"-3783,0-5-2645,3-22-2900,2-37 1530,-7 102-1130,0-1 1,0 1-1,0 0 1,0 0-1,0-1 1,0 1-1,0 0 1,0-1-1,0 1 1,0 0-1,0 0 1,0-1-1,1 1 1,-1 0-1,0 0 1,0-1-1,0 1 1,0 0-1,0 0 0,0 0 1,1-1-1,-1 1 1,0 0-1,0 0 1,0 0-1,1-1 1,-1 1-1,0 0 1,0 0-1,1 0 1,-1 0-1,0 0 1,0 0-1,1 0 1,-1-1-1,0 1 1,0 0-1,1 0 1,-1 0-1,0 0 1,0 0-1,1 0 1,-1 0-1,0 0 1,0 0-1,1 1 1,-1-1-1,0 0 1,1 0-1,-1 0 1,0 0-1,0 0 1,0 0-1,1 0 1,-1 1-1,0-1 1,0 0-1,1 0 1,-1 0-1,0 1 1,16 13-32,-13-12 41,29 30-108,-12-13-103,0 0-1,37 26 0,-49-41 139,-1 1 1,0-1-1,1-1 1,0 1 0,0-1-1,0-1 1,0 1-1,0-1 1,1-1 0,-1 0-1,1 0 1,15 0-1,-22-1 52,0 0 0,0 0 0,-1 0-1,1-1 1,0 1 0,0 0 0,-1-1 0,1 1 0,0-1-1,-1 1 1,1-1 0,-1 0 0,1 0 0,-1 0-1,1 0 1,-1 0 0,1 0 0,-1 0 0,0 0-1,0 0 1,2-2 0,-2 0 20,-1 1-1,1 0 1,-1 0 0,1-1-1,-1 1 1,0 0 0,0 0-1,0-1 1,0 1 0,-1 0 0,1 0-1,0-1 1,-1 1 0,0 0-1,1 0 1,-1 0 0,0 0-1,-1-2 1,-9-18 367,0 2 0,-24-33 0,19 31 634,-24-45-1,40 67-1011,0 0 0,0-1 0,0 1 0,0 0 0,0 0 0,0 0 0,0-1 0,0 1 0,0 0 1,0 0-1,0 0 0,0-1 0,0 1 0,0 0 0,0 0 0,0 0 0,0 0 0,1-1 0,-1 1 0,0 0 0,0 0 0,0 0 0,0 0 0,0-1 0,0 1 0,0 0 0,0 0 0,1 0 0,-1 0 0,0 0 0,0 0 0,0-1 0,0 1 0,1 0 0,-1 0 0,0 0 0,0 0 0,0 0 0,0 0 0,1 0 0,-1 0 0,0 0 0,15-2-128,19 4-544,-31-2 604,28 3-720,129 17-3150,-146-17 3676,1 1 1,0 0-1,-1 1 1,0 1 0,0 0-1,0 1 1,-1 0-1,19 14 1,-27-16 282,0 0 0,0 0 0,-1 0 0,1 1 0,-1 0 1,0 0-1,-1 0 0,0 0 0,0 0 0,0 1 0,0-1 0,-1 1 0,0 0 0,-1 0 0,2 12 0,-3-16 65,1 0 1,-1 0-1,0 0 0,0 0 0,-1 0 0,1 0 0,0 0 0,-1 0 0,0-1 0,0 1 0,0 0 0,0 0 1,0 0-1,-1-1 0,1 1 0,-1 0 0,1-1 0,-1 0 0,0 1 0,0-1 0,0 0 0,-1 0 0,1 0 1,0 0-1,-1 0 0,1-1 0,-1 1 0,1-1 0,-1 0 0,0 1 0,0-1 0,0 0 0,0-1 0,0 1 1,1-1-1,-1 1 0,-5-1 0,1 0 60,1-1 0,-1 0 0,1 0 0,-1 0 1,1-1-1,0 0 0,-1-1 0,1 1 0,0-1 0,1 0 0,-1 0 1,0-1-1,1 0 0,0 0 0,0 0 0,0-1 0,1 1 0,-7-9 1,7 9-128,0-1 1,0 0 0,0 0 0,1 0 0,0 0 0,0 0-1,0-1 1,0 1 0,1-1 0,0 1 0,0-1 0,1 0-1,0 0 1,0 0 0,0 0 0,0 0 0,1 0 0,0 0-1,2-12 1,-1 15-98,0 1-1,0 0 0,0-1 1,0 1-1,0 0 1,1 0-1,-1 0 1,1 0-1,-1 0 0,1 0 1,0 0-1,0 0 1,0 1-1,0-1 1,0 1-1,0-1 0,0 1 1,0 0-1,1 0 1,-1 0-1,0 0 0,1 0 1,-1 1-1,1-1 1,-1 1-1,1-1 1,-1 1-1,1 0 0,3 0 1,2 1-413,-1-1 1,1 2 0,-1-1-1,1 1 1,-1 0-1,0 0 1,0 1-1,13 7 1,30 20-2872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3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258 386 12963,'120'65'5809,"-112"-96"-2496,-5-12-937,-4-5-935,-4-1-385,-8 0-744,-2 5-336,-11 4-832,-3-6-473,-10 7-1143,-3 2-361</inkml:trace>
  <inkml:trace contextRef="#ctx0" brushRef="#br0" timeOffset="1">1 0 9450,'1'0'4497,"17"2"-1160,-5 3-1609,23 1-312,8 2-95,16-1-489,13-4-240,5-3-968,2 0-768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0 457 15379,'2'-16'6455,"10"-9"-5138,-5 12-660,27-54 562,46-130 1,-33 59-130,-46 167-1338,1 0 1,2-1 0,13 53 0,-12-67-239,-1-1-1,2-1 0,0 1 0,0-1 0,1 0 1,1 0-1,11 13 0,22 12-2003</inkml:trace>
  <inkml:trace contextRef="#ctx0" brushRef="#br0" timeOffset="1">163 190 14947,'5'11'6370,"11"17"-3218,18 1-1936,16-4-1079,7-3-306,12-12-991,-6-7-424,-11-9-1033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16307,'33'-18'6426,"15"-11"-3450,74-15-2311,31-3 87,44 9 152,32-4-80,2 8-464,-5 6-136,-33 5-272,-34 10-248,-61 17-960,-30 1-656,-57 4-1201,-20 4-912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20 311 13867,'65'67'6169,"-78"-100"-2312,-10-24-2945,7-9-272,-1-4-416,1 1-344,18 22-1160,-2 12-808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30 144 16131,'-1'-2'6282,"4"-11"-4274,15 0-808,71-40-551,-40 35-249,-4 5-360,-2-3-200,-19 7-761,-6 3-607,-18 11-1248</inkml:trace>
  <inkml:trace contextRef="#ctx0" brushRef="#br0" timeOffset="1">6 308 13283,'-5'-3'6185,"15"-5"-2000,16-5-2577,6-8-1063,14 1-137,3 2-536,-6 7-601,8 6-1551,-1 5-3057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4 235 12435,'16'6'1068,"-11"-4"-643,1-1 1,-1 1-1,1-1 0,-1 0 1,1 0-1,6 0 1,-11-1-361,-1 0 1,1 0-1,-1 0 0,1 0 1,0 0-1,-1 0 1,1-1-1,0 1 1,-1 0-1,1 0 0,-1-1 1,1 1-1,-1 0 1,1-1-1,-1 1 0,1-1 1,-1 1-1,1-1 1,-1 1-1,0-1 1,1 1-1,0-1 0,-1-1 59,0 1 0,1-1 0,-1 1 0,0-1-1,1 1 1,-1-1 0,0 1 0,0-1 0,0 1-1,0-1 1,-1 1 0,0-4 0,-5-26 1110,4 13-627,-1 0-1,-1 0 1,-1 0 0,0 0 0,-2 1 0,0 0 0,0 0 0,-13-19 0,9 24 2901,47 31-2694,205 61-658,-174-60-157,-56-17 4,-1 1 1,0 0-1,-1 0 0,19 12 1,-27-15-2,1-1 0,-1 1 1,1 0-1,-1 0 0,1 0 0,-1 0 1,0 1-1,0-1 0,1 0 0,-1 1 1,0-1-1,0 0 0,0 1 0,-1-1 1,1 1-1,0-1 0,0 1 0,-1 0 1,1-1-1,-1 1 0,1 0 0,-1-1 1,0 1-1,0 0 0,0 0 1,0-1-1,0 1 0,0 0 0,0 0 1,-1-1-1,1 1 0,-1 0 0,1-1 1,-1 1-1,1-1 0,-1 1 0,-2 2 1,-2 3-8,-1-1 1,0 0 0,0-1 0,0 1 0,-1-1-1,0 0 1,0-1 0,0 0 0,-1 0 0,0 0-1,1-1 1,-1 0 0,-15 3 0,-11 2-356,-67 6 0,17-9-1307,-3-4-888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73 246 14899,'-73'-67'6186,"81"44"-3474,4 2-1264,-3-5-799,-4-5-217,5 7-408,6-1-312,-1 9-1201,6 3-895</inkml:trace>
  <inkml:trace contextRef="#ctx0" brushRef="#br0" timeOffset="1">156 148 14947,'-39'33'6146,"44"-48"-3506,10-11-1512,4 0-239,7-3-401,2-2-312,1 13-1065,2 3-823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14803,'13'8'5489,"15"11"-4368,-10-3-569,8 4-632,-8-5-416,-5-6-1073,-2 3-2304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13011,'11'-85'5697,"-1"92"-2352,3 2-1297,5 8-744,-4 2-191,4 4-553,-3 0-296,-6-4-824,1-6-673,-3-6-2743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7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33 170 13667,'-11'-7'5889,"-4"-7"-2736,9-1-1513,33 0-768,14 1-151,14 1-545,7 3-336,1 13-1353,-1 9-1215</inkml:trace>
  <inkml:trace contextRef="#ctx0" brushRef="#br0" timeOffset="1">527 167 15491,'2'39'6362,"-2"-49"-4162,0-6-568,-2-10-887,2-12-529,0-1-904,0 3-393,3 12-1183,1 8-385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38 13131,'-68'-38'5313,"91"41"-3337,8 2-1023,16 3-641,-2-6-160,4 3-424,3-3-321,-15-9-943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15099,'8'-5'5978,"4"-4"-3546,24-1-1672,-1-10-112,19 6-152,11 1-119,-8 1-273,1 4-489,-4 3-1463,-7-4 752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11779,'34'54'14899,"-34"-56"-14547,0 1-88,5-37-152,3-56-48,-10 27-216,-3 2-208,-6 13-568,0 9-409,1 21-1071,2 11 367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 15523,'-36'-8'6586,"56"0"-3450,4 3-1647,13 0-817,9 5-248,4 0-248,5 0-96,4-5-576,-15 0-472,-12 2-1297,-12 1-687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15883,'4'0'6178,"8"0"-3898,12-6-1032,18-1-583,9-3-153,11-3-632,1 9-384,-6 4-1265,-16 0-679</inkml:trace>
  <inkml:trace contextRef="#ctx0" brushRef="#br0" timeOffset="1">461 152 16444,'50'-26'6993,"-60"-16"-3632,10 11-2209,0-2-328,2 19-904,12 9-664,-2 8-1360,4 8-913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51 10170,'24'-47'5244,"-23"47"-5166,-1 0-1,0-1 1,0 1 0,0 0 0,1 0 0,-1 0-1,0-1 1,0 1 0,1 0 0,-1 0-1,0 0 1,0 0 0,1-1 0,-1 1-1,0 0 1,1 0 0,-1 0 0,0 0-1,0 0 1,1 0 0,-1 0 0,0 0 0,1 0-1,-1 0 1,0 0 0,1 0 0,-1 0-1,0 0 1,1 0 0,-1 0 0,0 0-1,0 1 1,1-1 0,-1 0 0,0 0-1,0 0 1,1 0 0,-1 0 0,0 1 0,0-1-1,1 0 1,-1 0 0,0 1 0,0-1-1,0 0 1,1 0 0,-1 1 0,0-1-1,0 0 1,0 0 0,0 1 0,0-1-1,0 0 1,0 1 0,0-1 0,1 0-1,-1 1 1,0-1 0,5 21 1278,-4-10-1218,-1-1 0,0 0 0,-1 1 0,0-1 0,-1 0 0,0 0 0,0 0 0,-1 0 0,0 0 0,-8 17 0,-3 0 8,-1 1-1,-23 31 1,7-25 539,46-32-238,206-20-463,-204 18 7,1 0-1,-1 1 1,21 5-1,34 1-645,-71-7 79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34 12995,'-4'-11'1126,"-7"-11"1837,7 23-1737,0 14-271,-1 13 122,-4 39 1049,8-61-1971,1-1 0,0 0-1,1 1 1,-1-1 0,1 0-1,0 0 1,1 0-1,-1 1 1,1-1 0,3 6-1,-4-9-123,1 1-1,0-1 1,0 0-1,0 1 1,0-1-1,1 0 1,-1 0-1,1 0 1,-1-1-1,1 1 1,0 0-1,-1-1 1,1 0 0,0 0-1,0 0 1,0 0-1,0 0 1,0 0-1,0-1 1,0 1-1,0-1 1,0 0-1,0 0 1,0 0-1,1-1 1,3 0-1,7-1-11,-1-1-1,1-1 1,-1 0-1,19-8 0,2-2-279,-6 2-1713,33-17-1,-35 14-384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14155,'13'5'5657,"5"3"-3768,17 2-745,6 0-128,-2-1-536,7-2-504,-17-5-1064,0-1-632</inkml:trace>
  <inkml:trace contextRef="#ctx0" brushRef="#br0" timeOffset="1">1 234 21605,'14'0'208,"3"0"296,10-1 320,12-4-40,-5-2-88,4-4-672,-1 1-536,-11 4-1528,-1 2-2753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2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84 218 13435,'-2'0'215,"0"0"0,0 0 0,0 0 0,0 0 0,0-1 0,0 1 0,1-1 0,-1 1 0,0-1 0,0 0 0,1 0 0,-1 0 0,0 0 0,1 0 0,-1 0 0,1 0-1,-1 0 1,1-1 0,0 1 0,-1 0 0,1-1 0,0 1 0,-1-4 0,0 0 38,0 0 0,0-1 0,1 1 0,0-1 0,0 0-1,1-8 1,-4-19 644,-27-71 4621,31 104-5473,0-1 0,1 1 0,-1 0 0,0-1 0,0 1 0,0-1 0,0 1 0,1 0 0,-1-1 0,0 1 0,1 0 0,-1-1 0,0 1 0,0 0 0,1-1 0,-1 1 0,1 0 0,-1 0 0,0-1 0,1 1 0,-1 0 0,1 0 0,-1 0 0,0 0 0,1-1 0,-1 1-1,1 0 1,-1 0 0,1 0 0,-1 0 0,0 0 0,1 0 0,19-2 155,-17 2-140,30-1-37,0 2-1,0 1 1,0 1-1,0 2 0,-1 1 1,1 2-1,-1 1 0,37 16 1,-62-22-63,-1 0 0,0 0 0,0 0 0,-1 1-1,1 0 1,-1 0 0,0 0 0,0 1 0,0-1 0,0 1 0,6 9 0,-10-11 24,0-1 0,1 1 0,-1 0 0,0 0 1,-1 0-1,1 0 0,0 0 0,-1 0 0,0 0 0,1 0 0,-1 0 0,-1 0 0,1 0 1,0 0-1,-1 0 0,1 0 0,-1 0 0,0 0 0,0-1 0,0 1 0,0 0 1,-1 0-1,1-1 0,-1 1 0,1-1 0,-1 1 0,-2 1 0,-4 6 26,-1-2 0,0 0 0,0 0-1,-1 0 1,0-1 0,0-1-1,0 1 1,-1-2 0,0 0 0,0 0-1,-1-1 1,-15 4 0,-2 0 57,0-2 0,0-1 1,0-2-1,-30 1 0,47-4-54,9 1-30,0-1 0,0 0-1,0 1 1,0-1-1,0 0 1,0-1-1,0 1 1,0 0 0,0-1-1,0 0 1,0 0-1,0 0 1,0 0 0,0 0-1,0-1 1,1 1-1,-5-3 1,7 3-13,-1 0 0,1 1 0,-1-1 0,1 1 0,0-1 0,0 0 0,-1 1 0,1-1 0,0 0 0,0 0-1,-1 1 1,1-1 0,0 0 0,0 0 0,0 1 0,0-1 0,0 0 0,0 1 0,1-1 0,-1 0 0,0 0 0,0 1 0,0-1 0,1 0 0,-1 1 0,0-1 0,1 0 0,-1 1 0,0-1 0,1 0 0,19-19-915,-17 18 786,12-10-675,1 0 0,1 2 0,0 0 0,23-10 0,29-9-1959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10002,'5'8'4073,"15"11"-2193,-7-7-743,5 1-169,-1 1-48,3-9-312,3 2-128,6-9-240,-1-6-96,-4-5-88,-3-2-136,-6 1-512,-2 1-368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7.5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5 110 12907,'0'-4'308,"0"1"0,0-1 1,0 1-1,1-1 0,-1 0 0,1 1 1,0 0-1,0-1 0,0 1 1,0-1-1,0 1 0,1 0 1,0 0-1,-1 0 0,1 0 0,0 0 1,1 0-1,-1 1 0,0-1 1,1 0-1,0 1 0,-1 0 0,1 0 1,0 0-1,0 0 0,0 0 1,0 1-1,1-1 0,3 0 0,3-3-113,2 1 1,-1 0-1,0 1 0,1 1 0,-1-1 0,1 2 0,0 0 0,-1 0 0,1 1 0,0 0 0,0 1 0,-1 1 1,13 2-1,-22-3-190,-1-1 0,1 0 0,-1 0 0,0 1 1,1-1-1,-1 1 0,0-1 0,1 1 0,-1 0 0,0-1 1,0 1-1,1 0 0,-1 0 0,0 0 0,0 0 1,0 0-1,0 0 0,0 0 0,0 0 0,-1 0 0,1 1 1,0-1-1,0 0 0,-1 1 0,1-1 0,-1 0 0,1 1 1,-1-1-1,0 0 0,0 1 0,1-1 0,-1 1 1,0-1-1,0 1 0,0-1 0,0 1 0,-1-1 0,1 0 1,0 1-1,-1-1 0,1 1 0,-1-1 0,1 0 1,-2 2-1,-1 4 19,-1 0 0,0 0 0,-1-1 1,1 0-1,-1 0 0,-1 0 0,-8 7 0,-10 7 373,-2-2-1,0-1 0,-1-1 1,0-2-1,-58 23 0,159-26 6,-37-3-868,-1 2 0,61 24 0,22 7-2006,-106-39 1955,-1 0 1,1-1-1,-1-1 1,1 0 0,-1 0-1,1-1 1,-1-1 0,16-3-1,6-1-1654,-33 6 2037,0 0 0,0 0 0,0 0 0,0 0 1,0 0-1,0 0 0,0 0 0,0 0 0,0 0 0,1 0 0,-1 1 1,0-1-1,0 0 0,0 1 0,0-1 0,0 1 0,-1-1 1,1 1-1,0 0 0,0-1 0,0 1 0,0 0 0,-1 0 1,1-1-1,0 1 0,0 0 0,0 1 0,7 10-2200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14419,'11'2'5657,"12"0"-3704,6-2-745,7 1-464,-5-4-280,-2 0-872,-2 1-416,-10 1-1064,-8 4-681</inkml:trace>
  <inkml:trace contextRef="#ctx0" brushRef="#br0" timeOffset="1">2 119 10522,'3'4'4641,"7"2"-2128,5-3-1377,16 1-752,3-4-136,6-2-584,1-1-488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35 306 13571,'-7'10'1178,"-9"19"1855,16-28-2938,0 0 1,0 0-1,0 0 1,0 0 0,-1 0-1,2 0 1,-1 0-1,0 0 1,0 0 0,0 0-1,0 0 1,1-1-1,-1 1 1,0 0-1,1 0 1,-1 0 0,0 0-1,1 0 1,-1-1-1,1 1 1,0 0 0,-1 0-1,1-1 1,0 1-1,-1 0 1,1-1-1,0 1 1,0-1 0,-1 1-1,1-1 1,1 1-1,3 2-7,1 0-1,-1 0 0,1-1 1,-1 0-1,1 0 0,0 0 1,0-1-1,0 0 0,0 0 1,0 0-1,0-1 0,0 0 1,0 0-1,0-1 0,0 1 1,0-1-1,0-1 0,-1 1 1,1-1-1,0 0 0,0 0 1,-1-1-1,0 1 0,1-1 1,-1-1-1,0 1 0,0-1 1,-1 1-1,1-1 0,4-6 1,-2 2-130,-1-1 1,1 0 0,-2-1 0,1 1 0,-1-1-1,-1 0 1,0 0 0,0-1 0,-1 1-1,0-1 1,-1 0 0,2-17 0,-5 25 29,0-1 0,0 1 0,0-1 0,0 1 0,0-1 0,-1 1 0,1 0 0,-1-1 0,0 1 0,0 0 0,0 0 0,0 1 0,-1-1 0,1 0 0,-1 1 0,0-1 0,1 1 0,-1 0 0,0 0 0,-1 0 0,1 0 0,0 1 0,-6-3 0,-8-3 98,-1 1-1,0 1 1,-23-4 0,25 6 40,-67-14 1210,72 11-492,14-3-307,23-6-113,-22 14-410,13-8-358,2 0 0,-1 2 1,1 0-1,1 2 0,-1 0 0,1 1 0,35-3 0,-18 9-4305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74 13051,'73'-73'5609,"-90"73"-2936,-3 9-665,-4 17-632,-1 7-368,7 9-415,5-6-209,15-2-248,9 0-40,15-6-448,10-7-264,8-19-601,2-6-407,-4-15-729,-6 3-887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14499,'72'1'5732,"-71"-1"-5617,-1-1 0,0 1 0,1 0 1,-1-1-1,0 1 0,1 0 0,-1-1 0,0 1 0,0 0 0,1-1 0,-1 1 1,0-1-1,0 1 0,0 0 0,1-1 0,-1 1 0,0-1 0,0 1 0,0-1 1,0 1-1,0-1 0,0 1 0,0-1 0,0 1 0,0-1 0,0 1 0,0 0 1,0-1-1,-1 1 0,1-1 0,0 1 0,0-1 0,0 1 0,-1 0 1,1-1-1,0 1 0,0-1 0,-1 1 0,0-1 0,-13-27 1187,9 18-649,2 4-512,0-1-1,0 1 0,1-1 1,0 0-1,1 0 1,-1 0-1,1 0 1,0 0-1,1 0 1,0 0-1,0 0 1,1 0-1,-1 0 1,4-13-1,-1 15-132,-1-1-1,0 1 1,1-1-1,0 1 1,1 0-1,-1 0 1,1 0 0,0 1-1,0-1 1,0 1-1,1 0 1,-1 0-1,1 0 1,0 1 0,0 0-1,1 0 1,7-4-1,-6 4-29,0 0 0,-1 0-1,1 1 1,0 0 0,0 0-1,0 1 1,1 0 0,-1 0-1,0 1 1,13 0 0,-19 0 7,0 1 0,0-1 0,0 0 0,0 0 1,-1 1-1,1-1 0,0 0 0,0 1 0,-1-1 0,1 1 0,0-1 0,-1 1 1,1-1-1,0 1 0,-1 0 0,1-1 0,-1 1 0,1 0 0,-1-1 1,1 1-1,-1 0 0,1-1 0,-1 1 0,0 0 0,1 0 0,-1 0 1,0 0-1,0-1 0,0 1 0,0 0 0,0 0 0,0 0 0,0 0 0,0-1 1,0 1-1,0 0 0,0 0 0,-1 1 0,-10 34-300,6-28 306,0 0 1,0 0-1,-1 0 1,1-1-1,-2 0 1,1 0-1,-1-1 1,0 1-1,-13 8 1,19-15-30,1 0 0,-1 0 1,1 0-1,-1 0 1,1 1-1,0-1 1,-1 0-1,1 0 0,-1 0 1,1 1-1,0-1 1,-1 0-1,1 1 1,0-1-1,-1 0 1,1 1-1,0-1 0,0 0 1,-1 1-1,1-1 1,0 0-1,0 1 1,0-1-1,-1 1 0,1-1 1,0 1-1,0-1 1,0 0-1,0 1 1,0-1-1,0 1 0,0-1 1,0 1-1,0-1 1,0 1-1,0-1 1,0 0-1,0 1 0,19 8-3220,-7-5 2901,58 25-2687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20 213 11354,'3'-14'5618,"3"-9"-2250,-6-15-719,-3-4-249,-5 6-871,-2 2-465,5 16-1016,2 10-808</inkml:trace>
  <inkml:trace contextRef="#ctx0" brushRef="#br0" timeOffset="1">229 176 11747,'41'66'4272,"-46"-67"-3351,5-6-601,-3-11-192,1-6 64,2-15 64,2 7-40,-1 2-696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17 220 11899,'6'6'386,"13"12"5548,-19-20-5702,0 1 0,0 0-1,0 0 1,0 0 0,0-1-1,0 1 1,0 0 0,-1 0-1,1 0 1,0-1 0,-1 1-1,1 0 1,0 0 0,-1 0-1,0 0 1,1 0 0,-1 0-1,0-1 1,-4-12 169,0-1-1,2 1 1,0-1 0,-1-17 0,-4-14-529,3 29-1637,5 16 1891,0 1-1,-1-1 1,1 1 0,0-1-1,0 0 1,-1 1 0,1-1-1,0 1 1,0-1 0,0 0-1,0 1 1,0-1 0,0 0-1,0 1 1,0-1 0,0 1-1,0-1 1,0 0 0,0 1-1,0-1 1,1 1 0,-1-1-1,0 0 1,1 0 0,30-17 984,29-10-637,-58 27-450,1 0 1,0 0 0,-1 0 0,1 1 0,0-1 0,0 1 0,0 0 0,0-1 0,-1 2 0,1-1 0,0 0 0,0 0 0,0 1 0,0-1 0,-1 1 0,1 0 0,0 0-1,-1 0 1,1 0 0,0 1 0,-1-1 0,0 1 0,1-1 0,-1 1 0,0 0 0,4 4 0,-5-5-15,0 1 0,0-1 1,0 1-1,0 0 0,0-1 1,0 1-1,-1 0 0,1-1 0,-1 1 1,1 0-1,-1 0 0,0-1 1,0 1-1,1 0 0,-1 0 0,-1 0 1,1-1-1,0 1 0,0 0 0,-1 0 1,1-1-1,0 1 0,-1 0 1,0 0-1,1-1 0,-1 1 0,0-1 1,0 1-1,0-1 0,0 1 1,0-1-1,-1 1 0,1-1 0,0 0 1,-1 0-1,1 1 0,0-1 0,-3 1 1,-4 3 56,-1 0-1,1-1 1,-1 0 0,-12 4-1,17-6-188,0-1-1,0 0 1,0 0-1,0 0 1,-1 0-1,1-1 1,0 0-1,0 0 0,-1 0 1,1 0-1,0-1 1,-6 0-1,6-3-1802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63 230 17788,'-41'36'6345,"39"-53"-5481,1-9-528,1-8-576,-3-10-376,3-6-952,-5 0-553,-5 6-3744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 13827,'-73'-21'5561,"98"16"-3312,10 2-681,3 3-528,14 2-296,5 9-592,-5-4-632,0 6-1528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220 286 15155,'-5'4'1048,"0"0"0,-1 0 0,1-1 0,-1 0-1,0 0 1,0 0 0,0-1 0,-7 3 0,7-4-612,-1 0 1,1 0-1,0 0 1,-1 0-1,1-1 1,0 0-1,-14-2 1,15 1-359,1 0 1,-1 0 0,0-1-1,0 0 1,0 1 0,1-2-1,-1 1 1,1 0-1,0-1 1,0 0 0,0 0-1,0 0 1,0-1 0,0 1-1,1-1 1,0 0 0,0 0-1,0 0 1,0 0-1,0-1 1,1 1 0,0-1-1,-3-8 1,4 10-82,0-1 0,0 1 1,0-1-1,1 1 0,0-1 0,-1 0 0,1 1 0,1-1 1,-1 0-1,0 1 0,1-1 0,0 0 0,0 1 1,0-1-1,0 1 0,4-7 0,-4 8-66,0 0 0,1 0 0,-1 1 0,1-1 0,-1 0 0,1 1 0,0-1 0,0 1 0,0-1 0,0 1 0,0 0 0,0 0 0,0 0 0,0 0 0,0 0 0,0 0 0,1 1 0,-1-1 0,0 1 0,1-1-1,-1 1 1,0 0 0,1 0 0,-1 0 0,0 0 0,1 1 0,-1-1 0,3 1 0,7 3-733,-2 0 0,1 1 0,0 0 0,-1 0 0,0 1 0,0 0 0,-1 1 0,0 0 0,0 1 0,0-1 0,11 16 0,25 19-2777,-43-37 7048,-10-16 4781,-3-19-7112,-9-48 0,19 72-1058,0 0-1,1-1 1,0 1 0,0 0-1,0 0 1,1-1-1,0 1 1,0 0-1,1 0 1,0 0-1,0 0 1,0 0-1,1 1 1,-1-1-1,1 0 1,1 1-1,6-9 1,-7 10-58,0 0 1,0 1-1,1-1 1,-1 1-1,1 0 1,0 0-1,-1 0 0,1 1 1,1-1-1,-1 1 1,0 0-1,1 0 1,-1 0-1,1 1 1,-1-1-1,1 1 1,0 0-1,-1 1 1,1-1-1,0 1 1,7 0-1,-10 0-37,0 1-1,0-1 1,0 1 0,1-1-1,-1 1 1,0 0-1,0 0 1,0 0-1,0 0 1,0 0 0,-1 0-1,1 0 1,0 1-1,-1-1 1,1 1 0,0-1-1,-1 1 1,0 0-1,1 0 1,-1-1-1,0 1 1,0 0 0,0 0-1,0 0 1,0 0-1,-1 0 1,1 1 0,0-1-1,-1 0 1,0 0-1,1 0 1,-1 0-1,0 1 1,0-1 0,0 0-1,-1 0 1,1 0-1,0 1 1,-2 2 0,0 5-66,-1 0 1,0 0 0,0 0-1,-1 0 1,-1 0 0,-8 14-1,2-9 125,0-1-1,-1 0 0,-14 12 1,23-22 49,2-4-77,1 1 0,0-1-1,0 1 1,-1-1 0,1 1 0,0-1 0,0 1-1,0-1 1,0 1 0,0-1 0,0 1 0,0-1 0,0 1-1,0 0 1,0-1 0,0 1 0,0-1 0,0 1-1,0-1 1,1 1 0,-1-1 0,0 1 0,0-1-1,1 1 1,-1-1 0,0 1 0,1-1 0,-1 1 0,0-1-1,1 0 1,-1 1 0,0-1 0,1 0 0,-1 1-1,1-1 1,-1 0 0,1 1 0,-1-1 0,1 0-1,25 16 1,-22-13 8,29 15-51,55 23-1,-71-35-209,1 0 0,0-1 1,-1-1-1,2 0 0,22 1 0,-37-5 24,0 0 1,1 0-1,-1 0 1,0 0-1,0-1 1,0 0-1,0 0 1,5-1-1,-8 1 9,1 0 0,-1 0 0,1 0 0,-1 0 0,1 0 0,-1 0 0,1 0 0,-1 0 0,0-1 0,0 1 0,1 0 0,-1-1 0,0 1 0,0-1 0,-1 1 0,1-1 0,0 1 0,1-4 0,3-17-2760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16812,'39'-47'5817,"-29"60"-5161,-2 2-320,5 9-184,3 2 16,-8 3-288,2-3-416,-7-9-968,2-3-593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7.9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302 90 7730,'-6'-18'4665,"-2"-10"232,-21 4-2473,-7 5 9,-8 20-449,-5 7-319,9 22-641,-1 13-288,7 8-408,19 6-160,15-2-424,16-5-256,23-14-600,4-7-225,2-16-375,-3-9-160,-3-11-97,-3-1-455</inkml:trace>
  <inkml:trace contextRef="#ctx0" brushRef="#br0" timeOffset="1">473 1 13651,'10'3'5505,"-5"13"-3592,-7 10-449,-9 21-672,-10 10-296,6 13-432,12-2-176,3-13-640,0-14-400,9-17-1521,1-6-1832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13467,'52'-72'5601,"-49"87"-3488,4 8-897,-1 6-272,1 0-568,2 2-512,0-8-1592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3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9 153 13035,'-5'-3'8754,"3"1"-7738,1-9-208,1-14-424,16-40-168,2 44-512,-2 3-512,7 10-1289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05:4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47 137 9746,'-40'38'5497,"33"-53"-184,7 0-3104,3-2-969,-1-6-296,11 5-528,3-5-168,2 2-360,8 0-456,5 0-1560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4:47.0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266 0 11066,'-33'28'1887,"1"1"0,-51 61 0,68-71-1673,1 0-1,1 2 1,0-1-1,2 2 0,0-1 1,-11 37-1,17-43-150,1 0-1,1 0 0,0 0 1,1 0-1,1 1 0,0-1 1,1 1-1,1-1 0,1 0 1,0 1-1,0-1 1,2 0-1,0 0 0,0 0 1,2-1-1,0 0 0,0 0 1,1 0-1,1-1 0,0 0 1,1 0-1,1-1 1,0 0-1,12 11 0,3-1-60,1-2 0,1-1 0,0-1 0,35 17 0,-2-7-24,68 22 0,-104-43 31,0 0 0,1-2 1,-1 0-1,1-2 0,0-1 1,0-1-1,0-1 0,0-1 1,0-1-1,0-2 0,0 0 1,-1-2-1,0 0 0,0-2 1,44-20-1,-52 20 94,0 0-1,0-1 0,-1-1 1,0-1-1,-1 0 1,0-1-1,-1-1 1,0 0-1,-1 0 1,-1-1-1,0-1 0,-1 0 1,0 0-1,-1-1 1,-1 0-1,0-1 1,-2 0-1,0 0 1,-1 0-1,0-1 1,-1 0-1,1-26 0,-4 28 75,-1 0 0,-1 0-1,0 0 1,-1 0-1,-1 0 1,0 0 0,-2 1-1,1-1 1,-2 1-1,-9-19 1,4 14 6,0 1 0,-2 1 0,0 0 0,-1 0 0,0 2 0,-1-1 0,-19-14 0,13 14-84,-1 0-1,0 2 0,-1 0 0,-1 2 0,0 0 0,-1 2 0,0 1 0,-1 1 0,1 1 0,-2 1 1,1 1-1,-51-4 0,44 11-476,1 1 0,-1 2 1,1 1-1,0 1 0,1 2 1,-1 1-1,1 2 0,1 1 1,-48 26-1,-25 20-2527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4:50.9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416 1 12139,'-33'19'4146,"-11"13"-3074,-2 1-723,9-8 69,2 1 0,0 2 0,-45 48-1,69-64-342,0-1-1,1 2 0,1-1 1,0 1-1,1 1 0,0 0 1,1 0-1,1 0 0,0 1 0,1 0 1,0 0-1,2 0 0,-4 26 1,7-30-84,1 1 0,0-1 0,0 1 0,2-1 0,-1 0 0,1 1 0,1-2 0,0 1 0,1 0 0,0-1 0,0 1 1,1-2-1,1 1 0,-1 0 0,9 8 0,6 4-88,0 0 0,1-1 0,1-1 1,38 25-1,-40-31 121,1-1-1,0-1 1,1-1 0,0-1 0,1-1-1,0-1 1,0-1 0,1-1 0,0-2-1,39 4 1,-43-8 47,0 0 0,0-1-1,-1-1 1,1-1 0,0 0 0,-1-2 0,0-1-1,0 0 1,-1-1 0,0-1 0,0-1 0,0-1-1,18-13 1,-13 6 17,-1-1-1,0-1 1,-1-1-1,-1-1 1,-1 0 0,-1-2-1,18-28 1,-27 36 29,-1-2 0,-1 1 0,-1-1 0,0 0 0,-1-1 0,0 1 1,-2-1-1,0 0 0,-1 0 0,-1-1 0,0 1 0,-3-31 0,1 35 25,-2 0 0,0-1 0,-1 1 0,0 0 0,-1 1 0,-1-1 0,0 1-1,0 0 1,-12-19 0,10 22-64,0 1 0,0 0 0,-1 0 0,0 1 0,0 0-1,-1 0 1,0 1 0,0 0 0,-1 1 0,1 0 0,-2 1 0,-16-7-1,-1 2 9,0 1-1,-1 2 0,0 1 0,0 1 0,-1 1 0,1 2 0,-44 2 0,25 3-378,1 2-1,1 2 0,-1 2 0,-46 16 0,-5 8-1378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4:52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199 184 10146,'-65'67'6331,"45"-44"-5911,2 0 0,0 2 1,2 0-1,1 1 0,-13 29 1,25-47-386,0-1 0,0 1 0,0-1 0,1 1 0,1 0 0,-1 0 0,1 0 0,1 0 0,-1 0 0,1 0 0,1 0 0,0 0 0,0 0 0,0 0 0,1 0 0,3 8 0,-1-6-32,1 0 0,0 0 1,1 0-1,0-1 0,1 0 0,0 0 0,0-1 0,1 1 1,0-2-1,0 1 0,10 6 0,7 3 78,1-1 0,0 0-1,0-2 1,52 18 0,-31-16 18,1-2 1,56 8 0,-73-17-47,1-1-1,-1-2 1,1-2-1,-1 0 0,1-2 1,0-2-1,-1-1 1,0-1-1,39-13 1,-49 12 2,0-1 1,0-2 0,-1 0-1,-1-1 1,0 0-1,0-2 1,-1 0-1,-1-1 1,0-1-1,-1-1 1,-1 0-1,0-1 1,-1-1-1,12-19 1,-18 21-15,0 0 1,-1-1-1,0 0 1,-2 0 0,0 0-1,-1-1 1,-1 1-1,0-1 1,-1 0 0,-1 0-1,-1 0 1,-1 0-1,0 0 1,-1 1-1,-1-1 1,-1 0 0,0 1-1,-10-25 1,9 28 86,-1 0 0,0 0-1,-1 1 1,-1 0 0,0 0 0,0 1 0,-1 0 0,-1 1 0,0 0 0,-1 0 0,0 1-1,0 0 1,-1 1 0,0 0 0,-1 1 0,0 1 0,0 0 0,0 0 0,-1 2-1,0 0 1,-1 0 0,-24-4 0,11 6 54,-1 1-1,1 2 1,-1 1-1,1 1 0,-54 12 1,30-2-187,2 2 1,-67 29-1,81-27-352,1 1 0,0 1 0,1 2 0,1 2 0,1 1 0,-29 27 0,-40 50-2030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5:02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51 419 13243,'-13'23'1049,"-21"36"2903,31-55-2901,4-9-46,17-35 728,18-45 223,37-139 0,-27 74 392,-41 176-1731,7 52-545,-2-2-490,4 0 0,34 109 1,-43-173-94,0 1 0,0-2 0,8 13 0,-12-22 245,1 0-1,0 1 0,0-1 0,0 0 1,0 0-1,0 0 0,0 0 1,4 2-1,-6-3 101,1-1 1,0 1-1,0-1 0,0 1 1,0-1-1,0 0 0,0 0 1,0 1-1,0-1 0,0 0 0,0 0 1,0 0-1,0 0 0,0 0 1,-1 0-1,1 0 0,0-1 1,0 1-1,0 0 0,0-1 1,0 1-1,0 0 0,0-1 0,1 0 1,12-8-2334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5:03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11 14251,'0'0'5993,"-12"-4"-3264,17 3-1233,18-1-496,6-1-55,34 8-153,-1 5-104,0-2-392,3-2-272,-19-3-1000,-9-3-585,-24 0-1447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5:08.0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252 36 12451,'-2'-3'495,"-1"0"0,1 1 0,0-1 1,-1 0-1,0 1 0,0 0 0,0-1 1,0 1-1,0 1 0,0-1 0,-1 0 1,1 1-1,0-1 0,-1 1 1,1 0-1,-1 0 0,0 0 0,-3 0 1,1 1-219,0 0-1,0 1 1,1-1 0,-1 1 0,0 0 0,0 1 0,1-1 0,-1 1 0,1 0 0,-9 5 0,4-2-149,1 1-1,-1 0 1,2 0 0,-1 1-1,1 1 1,0-1 0,0 1-1,1 0 1,0 1 0,0 0-1,-10 18 1,16-24-82,-1 1 0,0 0 0,1 0 0,0-1 0,0 1 0,0 0 0,0 0 0,1 0 0,-1 0 0,1 0 0,0 1-1,0-1 1,1 0 0,-1 0 0,1 0 0,0 0 0,0 0 0,0-1 0,0 1 0,1 0 0,3 6 0,-1-5-23,-1-1-1,1 0 1,0 1-1,0-1 1,0-1-1,1 1 1,0-1 0,-1 1-1,1-1 1,0-1-1,0 1 1,1-1-1,-1 0 1,11 3 0,3-1-112,0 0 1,0-2 0,0 0 0,0-1-1,0-1 1,0 0 0,35-7 0,-40 5-574,0-2 0,-1 1 1,0-2-1,0 0 1,0 0-1,23-14 0,-3-5-4081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5:09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38 255 12771,'-38'88'5233,"43"-83"-3097,0 5-263,-2-23-289,2-3-272,-1-17-584,-4-24-247,6-3-417,-4-5-248,1 11-713,3 20-519,-7 16-1144,1 10-3154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8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374 0 13395,'-2'7'5617,"-4"6"-3168,-7 18-1457,-5 12-328,-1 14-392,4 5-224,2-5-1008,8-10-761</inkml:trace>
  <inkml:trace contextRef="#ctx0" brushRef="#br0" timeOffset="1">0 221 15571,'16'0'5433,"30"-1"-4792,6 2-473,2 9-704,-1 1-729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5:09.7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35 8698,'-2'-8'12614,"2"7"-12232,11-6 2775,30-1-5088,-34 6 2995,18-2-878,52-1-1,-69 5-165,-1 0 0,1 1 0,0-1-1,-1 2 1,1-1 0,-1 1 0,1 0-1,-1 0 1,0 1 0,0 0-1,0 1 1,11 6 0,-16-8-17,-1-1 0,1 1 0,0 0 1,0 0-1,-1 0 0,1 0 0,-1 1 0,0-1 0,1 0 1,-1 0-1,0 1 0,0-1 0,-1 1 0,1-1 0,0 1 1,-1-1-1,0 1 0,1-1 0,-1 1 0,0 0 0,0-1 1,-1 1-1,1-1 0,-1 5 0,-1-1 16,0 0 0,0 0-1,0 0 1,-1 0 0,0-1 0,0 1-1,0-1 1,-7 9 0,-1-3 53,0-1-1,0 0 1,-1-1-1,0 0 1,-1-1 0,0 0-1,0-1 1,-1 0-1,0-1 1,-16 5 0,-7 4 288,52-17-405,-1 0 0,1 2 0,17 0 0,-8 0-84,-20 0 102,8-1-96,0 1 1,0 0-1,-1 0 0,1 1 1,0 1-1,-1 0 0,1 1 1,-1 0-1,15 6 0,-25-8 118,0-1 0,0 1 0,0-1-1,0 1 1,0 0 0,0-1 0,0 1 0,0 0 0,0 0-1,0-1 1,-1 1 0,1 0 0,0 0 0,0 0-1,-1 0 1,1 0 0,-1 0 0,1 0 0,-1 0 0,1 0-1,-1 1 1,0-1 0,0 0 0,1 0 0,-1 0-1,0 0 1,0 1 0,0-1 0,0 0 0,0 0-1,0 0 1,-1 0 0,1 1 0,0-1 0,-1 0 0,1 0-1,-1 0 1,1 0 0,-1 0 0,1 0 0,-1 0-1,-1 1 1,-1 3 78,-1-1 1,1 0-1,-2 0 0,1 0 0,0 0 1,-1-1-1,1 0 0,-9 5 0,-2-1 82,-1-1 0,0 0-1,0-1 1,0 0-1,-1-2 1,-17 3 0,-105 3-2486,119-8-1218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5:26.6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44 367 9202,'-21'56'2361,"4"-12"694,11-31 4878,62-108-6793,44-105-1,-42 79-121,-53 111-903,-2 4-1,-1-1 1,2 1-1,-1 0 1,1 1 0,0-1-1,0 1 1,5-6-1,-9 11-99,1 0 1,-1-1-1,0 1 0,0 0 0,1 0 0,-1 0 1,0 0-1,0 0 0,1-1 0,-1 1 1,0 0-1,1 0 0,-1 0 0,0 0 0,1 0 1,-1 0-1,0 0 0,1 0 0,-1 0 1,0 0-1,0 0 0,1 0 0,-1 0 1,0 0-1,1 1 0,-1-1 0,0 0 0,1 0 1,-1 0-1,0 0 0,0 0 0,1 1 1,-1-1-1,0 0 0,0 0 0,0 0 0,1 1 1,-1-1-1,8 14 241,-6-9-144,24 52 368,21 68 1,-33-83-852,1 0 1,3-1-1,1-1 0,35 55 0,-53-92 165,1-1 0,0 1-1,0 0 1,0-1 0,0 1-1,0-1 1,1 0 0,-1 0-1,1 0 1,0 0 0,-1 0-1,1 0 1,0-1-1,0 1 1,0-1 0,0 0-1,0 0 1,0 0 0,0 0-1,1 0 1,-1-1 0,0 0-1,0 1 1,1-1 0,3-1-1,14-8-2220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5:27.0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5 10746,'-6'-1'5601,"-14"-3"-928,9 4-2232,22 7-1161,10-2-448,41 1-728,13 1-184,10-1-704,-4 4-608,-26-5-2017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5:27.3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460 617 12395,'-46'74'4519,"-10"25"-2829,48-83-1483,0 1 0,1-1-1,1 1 1,1 0 0,0 1 0,-4 32 0,8-39-120,1 0 0,0 0 0,0 0 0,1 0 0,1 0 0,0 0 0,0-1 0,1 1 0,0-1 0,1 1 0,0-1 0,9 14 0,-5-12-45,1 1-1,0-1 1,1 0-1,0-1 1,1 0-1,0-1 1,1 0-1,0-1 1,16 9-1,-2-3 12,1-1 0,0-2 0,50 17 0,-28-16-8,1-2 1,0-2-1,0-2 1,1-3-1,-1-2 1,78-6-1,-53-3-133,0-4 0,-1-3 0,122-39-1,-153 39-55,0-2-1,-1-2 1,-1-2-1,-1-1 1,-1-3 0,47-35-1,-71 47 86,0-1 0,-1-1 1,-1 0-1,0-1 0,-1 0 0,0-1 0,-1-1 1,-1 1-1,-1-2 0,0 1 0,-1-1 0,-1 0 0,-1-1 1,-1 0-1,0 0 0,4-36 0,-8 30 129,-2 0-1,0 0 0,-1 0 1,-1 0-1,-2 1 0,0-1 1,-2 1-1,0 1 0,-2-1 1,-1 1-1,-16-29 0,5 16 234,-2 1 1,-1 1-1,-2 1 0,-1 1 0,-60-53 0,66 66-135,-1 1 0,-1 1 0,-1 1 0,0 1 0,-1 1 0,-1 1 0,0 1 0,0 2 0,-1 1 0,-1 1 0,1 1 0,-56-7 0,49 11-23,-1 2 1,0 0-1,1 3 1,-1 1-1,-45 10 0,23 1 14,0 2-1,-74 33 1,59-19-114,-127 75 1,138-63-342,1 3 1,2 2 0,2 3 0,3 2 0,-73 91 0,90-92-640,-45 82 1,72-116 733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5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16 304 9946,'3'2'14662,"-10"-52"-13685,-2-75 1,6 59 564,3 66-1531,0 0 1,1 0 0,-1 0 0,0 0 0,0 0-1,0 0 1,0 1 0,0-1 0,1 0-1,-1 0 1,0 0 0,0 0 0,0 0-1,0 0 1,1 0 0,-1 0 0,0 0 0,0 0-1,0 0 1,0 0 0,1 0 0,-1 0-1,0 0 1,0 0 0,0 0 0,0-1-1,0 1 1,1 0 0,-1 0 0,0 0 0,0 0-1,0 0 1,0 0 0,0 0 0,1 0-1,-1-1 1,0 1 0,0 0 0,0 0-1,0 0 1,0 0 0,0 0 0,0-1 0,0 1-1,0 0 1,0 0 0,0 0 0,0 0-1,0-1 1,0 1 0,1 0 0,-2 0-1,15 20 67,-11-15-55,23 36-59,1-1 1,43 47-1,-61-76-20,2 0 0,-1-2 0,1 1 0,1-1 0,-1-1 1,1 0-1,1 0 0,0-2 0,0 1 0,0-2 0,1 0 0,19 5 0,-29-9 40,-1 0 0,1-1 0,-1 1 0,1-1 0,-1 0 0,1 0 0,0 0-1,-1-1 1,1 1 0,-1-1 0,1 0 0,-1 0 0,7-3 0,-9 3 27,1 0 0,-1 0 0,0 0 0,0 0-1,0 0 1,0-1 0,0 1 0,0-1 0,0 1 0,0 0 0,0-1 0,0 0 0,-1 1 0,1-1 0,-1 1 0,1-1 0,-1 0-1,0 1 1,0-1 0,1 0 0,-1 0 0,0 1 0,-1-1 0,1 0 0,0 1 0,0-1 0,-1 0 0,1 1 0,-1-1 0,1 1-1,-2-3 1,-2-8 130,-1-1 1,-1 1-1,1 0 0,-2 1 0,0-1 0,0 1 0,-11-11 0,-5-3 543,-40-35 0,62 58-658,-1 1 1,0-1-1,1 1 1,-1-1-1,1 1 1,0-1-1,-1 0 1,1 0-1,0 0 1,0 1-1,0-1 1,0 0-1,0 0 0,1-1 1,-1 1-1,1 0 1,-1 0-1,0-3 1,2 3-37,-1 0 1,0 0-1,1 0 0,0 0 1,-1 0-1,1 0 0,0 1 1,0-1-1,0 0 0,0 1 1,0-1-1,0 0 0,0 1 1,1-1-1,-1 1 0,3-2 1,3-3-210,1 1 1,-1 1-1,1 0 0,0 0 1,0 0-1,0 1 1,13-4-1,4 3-1019,-1 1-1,1 1 1,-1 1 0,1 1-1,0 1 1,-1 1-1,29 6 1,6 3-3090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10490,'113'47'4729,"-113"-25"-1760,0 7-649,-17 2-287,-3 6-81,-9-1-327,-2-10-1,-13-20-208,-1-7-184,-1-27-447,5-11-321,33-3-312,5-7-88,27 12-248,12 9-304,8 25-929,5 16-727,-2 23-1249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201 321 12067,'-7'0'14931,"6"0"-13731,-1-2-816,0 1-440,-6-43-712,-10-62-536,4 51-1177,-4 0-456</inkml:trace>
  <inkml:trace contextRef="#ctx0" brushRef="#br0" timeOffset="1">51 27 11306,'-50'-18'5714,"84"13"-1281,13 2-2681,8 3-336,4 3-632,1 0-464,-3-1-1472,-7 0-1056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1 409 11522,'2'-1'804,"1"0"-1,0 0 1,-1-1-1,1 1 0,0-1 1,-1 1-1,0-1 0,1 0 1,1-2-1,33-39 991,-31 35-1046,29-43 531,-2-1-1,38-81 1,-34 61-439,-32 60-725,5-8 663,-5 19-287,-3 12-46,2 33-274,15 119-665,-15-146 144,0 1-1,2-1 1,0 0 0,0-1-1,2 1 1,0-1 0,10 15-1,21 19-1833</inkml:trace>
  <inkml:trace contextRef="#ctx0" brushRef="#br0" timeOffset="1">85 261 16163,'26'10'5602,"36"19"-4994,9-6-320,7-10-648,-1 6-608,-12-10-961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14347,'19'-6'6017,"53"-2"-2280,27-4-2537,60 2 33,23 2 103,24-1-208,12-3-392,-23 6-400,-18-1-176,-60 7-584,-45 0-256,-48 2-528,-20-5 16,-21-9-145,-4-1-79,-13-8-528,-8 3-249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96 17116,'-44'-94'6409,"41"93"-4032,6 1-2225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8.7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1 294 15299,'74'5'5681,"-83"-46"-4472,5-12-521,4-4-384,4 11-440,4 19-1496,-2 14-913</inkml:trace>
  <inkml:trace contextRef="#ctx0" brushRef="#br0" timeOffset="1">413 314 14371,'46'24'5201,"-56"-58"-4265,-1-13-576,1-5-224,-6-3-120,0 4-640,-7 6-424,-8 12-1096,-2 12-1449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1 396 14803,'21'62'11539,"-18"-67"-9859,2-3-1040,-5 6-112,0 0-1072,0 1-752</inkml:trace>
  <inkml:trace contextRef="#ctx0" brushRef="#br0" timeOffset="1">753 402 16828,'-13'39'6841,"10"-55"-4488,-5-12-393,-4-27-776,-1-18-592,0-11-648,2 2-424,6 22-1080,5 18-825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21 112 14795,'1'-15'1655,"-1"12"-1297,0 0-1,0-1 0,0 1 0,0 0 1,0 0-1,1-1 0,0 1 1,0 0-1,0 0 0,0 0 0,0 0 1,0 0-1,1 0 0,-1 0 0,1 1 1,0-1-1,0 0 0,0 1 1,0-1-1,4-2 0,3 0-133,-1 0-1,1 1 1,0 1-1,-1 0 1,2 0-1,-1 0 1,0 1 0,0 1-1,1 0 1,-1 0-1,1 0 1,-1 1-1,1 1 1,-1 0-1,1 0 1,10 3 0,-14-3-206,0 1 1,0-1-1,0 1 1,0 0 0,-1 1-1,1-1 1,-1 1 0,1 0-1,-1 0 1,0 1 0,0 0-1,-1 0 1,1 0-1,-1 0 1,0 1 0,0-1-1,0 1 1,-1 0 0,0 0-1,0 0 1,0 1 0,0-1-1,-1 1 1,0 0-1,0 0 1,1 7 0,-3-8-18,0 0-1,0 0 1,0 1 0,-1-1 0,0 0 0,0 0-1,-1 0 1,1 1 0,-1-2 0,0 1 0,0 0-1,-1 0 1,0-1 0,1 1 0,-2-1 0,1 0-1,0 0 1,-1 0 0,0 0 0,1 0 0,-2-1-1,1 0 1,-7 5 0,-5 2-6,0 0-1,-1-2 1,0 1-1,-1-2 1,-22 7-1,20-8-62,-1-2-1,1 0 0,-38 2 1,57-6-8,0 0 0,0 1 0,-1-1 0,1 0 0,0 0 0,-1 0 0,1 0 0,0 0 0,0 0 0,-1-1 0,1 1 0,0 0 0,0-1 0,-1 1 0,1-1 0,0 1 0,0-1 0,0 1 1,0-1-1,-2-1 0,4 1-64,0 0 0,-1 1 0,1-1-1,0 0 1,-1 0 0,1 1 0,0-1 0,0 0 0,0 1 0,0-1 0,0 1 0,0-1 0,0 1 0,0 0 0,0-1 0,0 1 0,0 0 0,0 0 0,0-1 0,0 1 0,2 0 0,35-6-3365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6 324 14803,'1'-14'5665,"-1"-20"-3552,2-9-881,-5-15-448,-2 3-120,5 7-600,0 9-456,1 20-1144,4 6-736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69 12211,'1'-11'1327,"-1"8"-1014,0 1 0,0 0-1,0-1 1,0 1 0,1 0 0,-1 0 0,1-1 0,-1 1 0,1 0 0,0 0 0,0 0 0,0-1-1,0 1 1,0 0 0,0 1 0,1-1 0,-1 0 0,1 0 0,-1 0 0,1 1 0,0-1 0,0 1-1,-1-1 1,1 1 0,0 0 0,4-2 0,1 2-4,0 0 0,1 0 1,-1 1-1,0 0 0,0 0 0,0 1 0,0 0 1,0 0-1,0 0 0,0 1 0,0 0 0,-1 1 1,8 3-1,-11-5-273,0 0 0,0 0 0,0 1 0,0-1 0,-1 1 0,1 0 0,-1 0 0,1 0 0,-1 0 0,0 0 0,0 1 0,0-1 0,0 0 0,0 1 0,-1 0 0,1-1 0,-1 1 0,1 0 0,-1 0 0,0 0 0,0 0 0,0 0 0,-1 0 0,1 0 0,-1 0 0,0 0 0,1 0 0,-1 0 0,-1 0 0,1 0 0,0 1 0,-2 2 0,0 2-11,-2 0 0,1-1-1,-1 0 1,0 0 0,0 0 0,-1 0-1,0 0 1,0-1 0,-11 10-1,-3 1 38,-38 26 0,49-39-4,0 0 1,0 0-1,0 0 0,-15 3 0,14-4 439,180 14-2378,23 4 539,-74 7 1248,-106-24 118,0 1 0,0 1 0,0 0 0,-1 0-1,0 2 1,16 11 0,-26-17 30,0 0 0,-1 1 0,1-1 0,-1 1 0,0 0 1,1 0-1,-1 0 0,0 0 0,-1 0 0,1 0 0,-1 1 0,1-1 0,-1 1 0,1 6 0,-1-9-10,-1 1 0,0 0-1,0 0 1,0-1 0,-1 1-1,1 0 1,0-1 0,-1 1-1,1 0 1,-1-1 0,1 1-1,-1 0 1,0-1 0,0 1-1,1-1 1,-1 0 0,0 1 0,0-1-1,-1 0 1,1 1 0,0-1-1,0 0 1,-1 0 0,1 0-1,0 0 1,-1 0 0,1 0-1,-1-1 1,0 1 0,1 0 0,-1-1-1,1 1 1,-3 0 0,-1 0 31,1 0 0,0 0 1,0-1-1,-1 1 1,1-1-1,0 0 1,0 0-1,-1 0 0,1 0 1,0-1-1,-1 0 1,1 0-1,0 0 0,0-1 1,-6-2-1,4 1-5,0 0-1,1-1 0,-1 0 0,1-1 1,-1 1-1,1-1 0,1 0 1,-1 0-1,-4-6 0,2 1-20,1-1 0,0 0 0,0 0 0,1 0 1,0-1-1,1 1 0,0-1 0,1 0 0,0 0 0,-1-16 0,4 23-54,0 1 1,0-1 0,0 1-1,1-1 1,-1 1-1,1-1 1,0 1-1,0-1 1,1 1 0,0 0-1,-1 0 1,1 0-1,0 0 1,1 0-1,-1 0 1,5-4 0,-5 6-46,0 0 0,0 1 1,0-1-1,0 1 0,0-1 0,0 1 1,0 0-1,1 0 0,-1 0 1,1 0-1,-1 0 0,1 1 1,-1-1-1,1 1 0,-1-1 1,1 1-1,-1 0 0,1 0 1,-1 0-1,1 0 0,-1 1 1,1-1-1,-1 1 0,1-1 1,-1 1-1,1 0 0,-1 0 0,0 0 1,4 2-1,-1 1-291,1-1 0,-1 1 0,0 0 0,0 0 0,6 8 0,22 26-2354</inkml:trace>
  <inkml:trace contextRef="#ctx0" brushRef="#br0" timeOffset="1">730 371 14467,'51'43'6385,"-51"-79"-2840,1-13-2417,-2-6-311,-6-5-529,1 3-496,-7 8-1417,1 7-839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13811,'0'0'1400,"8"0"4830,55 17-4750,-32-8-1088,1-2 0,52 5 0,-54-10-1000,57-4 1,-18-1-3715,-69 4 4332,1-1 1,-1 1 0,0-1-1,0 1 1,1-1-1,-1 1 1,0-1-1,0 1 1,0-1-1,0 1 1,1-1-1,-1 1 1,0-1-1,0 1 1,0-1-1,0 1 1,0 0-1,0-1 1,-1 1-1,1-1 1,0 1-1,0-1 1,0 1-1,0-1 1,-1 1-1,1-1 1,0 1-1,0-1 1,-1 1-1,-10 27 686,11-27-688,-11 23 331,2-4 136,0 0 0,2 1-1,-10 38 1,16-55-405,0 1 0,0-1 1,1 0-1,-1 0 0,1 1 0,0-1 0,0 0 0,0 0 0,1 1 0,0-1 0,0 0 0,0 0 0,0 0 0,0 0 0,1 0 0,0 0 0,0 0 1,0 0-1,0-1 0,0 1 0,1-1 0,0 1 0,0-1 0,0 0 0,0 0 0,6 5 0,1-4 42,1 1 1,-1-1-1,0-1 0,1 0 0,0 0 1,0-1-1,-1 0 0,1-1 1,0 0-1,17-2 0,-5 0-22,0-1 0,-1-1 0,0-1 1,25-8-1,-39 11-503,-1-2 1,0 1 0,0-1-1,0 0 1,0 0 0,-1-1-1,1 0 1,-1 0 0,8-8-1,-2-4-1846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12459,'23'4'5585,"16"0"-2560,10 6-2001,-10-2-176,-13 5-728,-5-1-632,-11-1-1369</inkml:trace>
  <inkml:trace contextRef="#ctx0" brushRef="#br0" timeOffset="1">0 228 13819,'41'1'4817,"35"1"-4361,7 0-1160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2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 9378,'9'-4'1409,"1"1"1,0 0-1,0 0 0,13-1 0,-11 3-878,0 0-1,0 0 1,-1 1-1,14 2 1,-20-2-426,0 1 1,1 0-1,-1-1 1,0 2-1,0-1 0,0 1 1,0 0-1,0 0 0,0 0 1,0 0-1,0 1 0,-1 0 1,0 0-1,1 0 1,-1 1-1,0 0 0,-1-1 1,1 1-1,-1 1 0,1-1 1,-1 0-1,4 8 1,-6-9-49,0 1-1,0 0 1,0 0 0,-1-1 0,1 1 0,-1 0 0,0 0 0,0 0 0,0 0 0,0 0 0,-1-1 0,1 1 0,-3 6 0,0-2 11,0 0 1,-1 1 0,0-1 0,0 0-1,-8 10 1,-6 5 49,-1 0-1,-32 29 1,48-50-103,-13 14 52,-3 3 265,0-1 0,-1-1 0,-37 24 0,39-33 777,18-8-1097,0 0 0,-1 0-1,1 0 1,0-1 0,0 1-1,0 0 1,0 0 0,0 0 0,0 0-1,0 0 1,0 0 0,0 0-1,-1 0 1,1 0 0,0 0 0,0-1-1,0 1 1,0 0 0,0 0-1,0 0 1,0 0 0,0 0-1,0 0 1,0 0 0,0-1 0,0 1-1,0 0 1,0 0 0,0 0-1,0 0 1,0 0 0,0 0 0,0-1-1,0 1 1,0 0 0,0 0-1,0 0 1,0 0 0,0 0-1,1 0 1,-1 0 0,0 0 0,0-1-1,0 1 1,0 0 0,0 0-1,0 0 1,0 0 0,0 0 0,0 0-1,0 0 1,1 0 0,-1 0-1,0 0 1,0 0 0,0 0 0,0 0-1,0 0 1,0 0 0,1 0-1,1-3 42,1 1-1,-1 0 0,1-1 1,0 1-1,0 1 0,0-1 0,0 0 1,5-1-1,0 0-41,1 1 0,0 1 1,0-1-1,0 1 0,-1 1 0,1 0 0,0 0 1,0 0-1,0 1 0,0 1 0,0 0 1,-1 0-1,16 6 0,1 3-151,0 2 0,-1 0 0,25 20 0,9 4-936,-54-34 795,1-1-1,0 0 1,-1 1-1,1-2 1,0 1-1,8 1 1,-11-3 75,0 1 1,0-1 0,0 0-1,0 0 1,0 0-1,0 0 1,0 0-1,0 0 1,0-1 0,0 1-1,1-1 1,-1 0-1,-1 1 1,1-1 0,0 0-1,0 0 1,0 0-1,2-2 1,7-6-1598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3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13619,'14'7'5857,"11"-1"-2944,22 4-1921,8-2-232,9-5-760,-4 1-656,-7 1-1392</inkml:trace>
  <inkml:trace contextRef="#ctx0" brushRef="#br0" timeOffset="1">588 314 15483,'30'26'6458,"-49"-72"-3218,-1-10-1231,6-14-721,1-7-360,8 22-952,5 19-704,11 41-1440,10 26-825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3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427 189 10178,'-3'18'5249,"-9"13"-744,-17 0-2832,-13-5 31,-23-13 72,-4-13-119,0-23-321,7-16-264,21-23-608,10-8-240,28 13-224,11 15 16,23 27-472,11 17-352,20 22-1184,8 9-881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3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18 275 11867,'-12'14'3238,"12"-14"-3189,-1 0 0,1 0 1,0 0-1,0 0 0,0 0 0,0 0 0,0 0 0,0 0 0,0 0 0,-1 1 0,1-1 0,0 0 1,0 0-1,0 0 0,0 0 0,0 0 0,0 0 0,-1 0 0,1 0 0,0 0 0,0 0 0,0 0 1,0 0-1,0 0 0,-1 0 0,1 0 0,0 0 0,0-1 0,0 1 0,0 0 0,0 0 0,0 0 1,0 0-1,-1 0 0,1 0 0,0 0 0,0 0 0,0 0 0,0 0 0,0-1 0,0 1 0,0 0 1,0 0-1,0 0 0,0 0 0,-1 0 0,1 0 0,0 0 0,0-1 0,0 1 0,0 0 0,2-32 3114,1 10-2491,0-16 380,-2 20-658,0-1 0,1 0 0,2 1 1,7-28-1,-11 45-382,0 1-1,0-1 1,1 1 0,-1-1-1,0 1 1,0 0 0,0-1 0,1 1-1,-1-1 1,0 1 0,0 0-1,1-1 1,-1 1 0,0 0 0,1-1-1,-1 1 1,1 0 0,-1-1-1,0 1 1,1 0 0,-1 0 0,1-1-1,-1 1 1,0 0 0,1 0-1,-1 0 1,1 0 0,-1 0 0,1 0-1,0 0 1,14 8 184,13 29-58,-24-30-107,17 25 27,-15-22-83,0-1 0,0 1 1,1-1-1,0 0 0,1 0 1,0-1-1,14 11 0,-21-18 23,0 0 1,0 0-1,0-1 1,0 1-1,0-1 1,0 1-1,0-1 1,1 0-1,-1 1 0,0-1 1,0 0-1,0 0 1,1 1-1,-1-1 1,0 0-1,0 0 1,1-1-1,-1 1 0,0 0 1,0 0-1,0-1 1,1 1-1,-1 0 1,0-1-1,0 1 1,0-1-1,0 0 0,0 1 1,0-1-1,0 0 1,0 1-1,0-1 1,0 0-1,0 0 1,-1 0-1,1 0 0,0 0 1,0 0-1,-1 0 1,1 0-1,-1 0 1,1-2-1,4-7 54,-2 1 0,1-1 0,-1 0 0,1-11 0,-2 13 4,7-41 346,-8 34-197,2 1 0,0-1 0,0 1-1,10-23 1,-13 36-206,0 1-1,1-1 1,-1 1 0,1-1 0,-1 1-1,1-1 1,-1 1 0,1-1-1,-1 1 1,1 0 0,-1-1-1,1 1 1,-1 0 0,1-1-1,0 1 1,-1 0 0,1 0 0,0 0-1,-1 0 1,1 0 0,0-1-1,-1 1 1,1 0 0,0 0-1,-1 1 1,1-1 0,0 0-1,-1 0 1,2 0 0,20 9-548,-16-7 306,62 21-3067,-30-12 868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9.1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 9178,'-14'0'1007,"-12"0"1732,46 7-478,51 12-438,-27-7-1438,0-1 0,0-2 0,1-3-1,47 2 1,-90-8-371,-1-1 0,1 1 0,0 0 1,-1 0-1,1 0 0,-1 0 0,1 0 0,0 1 0,-1-1 0,1 0 0,-1 1 0,1-1 1,-1 1-1,1-1 0,-1 1 0,1 0 0,-1 0 0,0 0 0,1 0 0,1 1 0,-3 0 27,1 1 0,-1-1-1,1 0 1,-1 1 0,0-1-1,0 0 1,0 1 0,0-1-1,-1 0 1,1 1 0,-1-1-1,0 3 1,-1 5 25,0 5 1,0 1 0,0-1 0,2 1 0,0 0 0,1-1 0,0 1 0,5 19 0,-5-30-65,0 0 0,1 1 0,0-1 0,0 0 0,0-1 0,1 1 0,0 0 0,0-1 0,0 1 1,0-1-1,0 0 0,1 0 0,0 0 0,0 0 0,0-1 0,0 0 0,1 0 0,-1 0 0,1 0 1,0-1-1,0 1 0,0-1 0,0 0 0,9 1 0,-5-1 9,0 0 1,1 0-1,-1-1 0,1-1 0,0 0 1,11-1-1,-17 1-100,-1-1 1,0 0-1,1 1 0,-1-1 1,0 0-1,0-1 0,0 1 0,0-1 1,0 1-1,0-1 0,0 0 1,-1 0-1,1 0 0,0 0 1,-1 0-1,0-1 0,1 1 0,-1-1 1,0 0-1,-1 1 0,4-6 1,2-8-1207</inkml:trace>
  <inkml:trace contextRef="#ctx0" brushRef="#br0" timeOffset="1">366 11 13419,'11'-1'5289,"19"1"-3321,-3 0-407,14-2-369,-2 2-280,0-3-752,5 1-312,-8 2-920,-9 0-608,-17 3-2561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3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12459,'42'25'4505,"-53"7"-3641,8 1-128,6-7 40,0-4-128,15-4-112,3-3-48,5-7-95,3-2-97,2-6-120,-3-1-144,-5-9-528,1-3-281,-3-10-671,-1-1-344,1-2-2561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3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 11795,'8'-2'4833,"16"2"-2321,6 2-1136,2 2-391,5 5-241,1-1-712,1 3-376,-5-3-1121</inkml:trace>
  <inkml:trace contextRef="#ctx0" brushRef="#br0" timeOffset="1">1 202 13275,'29'4'5473,"15"-1"-3152,11-3-1561,2 0-144,-2-7-752,4 1-752,-9-2-2345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3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61 443 13011,'-18'78'4791,"12"-70"-3242,2-12-535,-3-17 277,7 20-1181,-11-57 733,3 0 0,3-1 0,3-112-1,3 160-787,-1-1-1,2 1 1,0 0-1,0-1 0,1 1 1,0 0-1,1 1 1,8-17-1,-11 24-48,1 1 0,0-1 0,0 0-1,0 1 1,0-1 0,0 1 0,0 0 0,0 0-1,1 0 1,-1 0 0,1 0 0,0 0 0,0 1-1,-1-1 1,1 1 0,0 0 0,0 0 0,0 0-1,0 0 1,0 0 0,1 1 0,-1-1 0,0 1-1,0 0 1,0 0 0,0 0 0,1 0 0,-1 1 0,0-1-1,0 1 1,0 0 0,0 0 0,0 0 0,0 0-1,3 2 1,-3-2-4,-1 0 0,1 0 0,-1 0 0,0 0-1,1 0 1,-1 1 0,0-1 0,0 1 0,0-1 0,0 1-1,0 0 1,0 0 0,0 0 0,-1 0 0,1 0 0,0 0 0,-1 0-1,0 0 1,0 1 0,0-1 0,0 0 0,0 1 0,0-1-1,0 1 1,-1 0 0,1-1 0,-1 1 0,0-1 0,0 1-1,0 0 1,0-1 0,0 1 0,-1-1 0,1 1 0,-1 0-1,1-1 1,-3 5 0,-3 7 0,-1 0 0,-1-1-1,0 0 1,0 0 0,-14 14 0,14-17 12,-12 13 42,15-18 22,1-1 0,-1 2 0,1-1 0,0 0 0,0 1 0,0 0 0,1 0 0,0 0 0,-2 7 0,5-12-51,0 0 0,0 0 0,0 0 0,0 1 0,1-1 0,-1 0 0,1 0-1,-1 0 1,1 0 0,-1 1 0,1-1 0,-1 0 0,1 0 0,0 0 0,0 0 0,0 0 0,0-1 0,-1 1 0,1 0 0,0 0-1,0 0 1,3 0 0,26 17 85,-27-17-85,28 14-132,1-2 0,0-2 0,50 12 1,41-2-4145,-87-19 1652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3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13099,'53'-23'6241,"-64"-11"-2464,-1-16-1713,1-9-519,3 5-793,3 6-264,3 23-744,-1 14-448,19 22-1337,7 10-823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36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9418,'33'65'3150,"-28"-50"-243,-8-10 328,2-5-3081,1 0 0,-1 0 0,1 0-1,0-1 1,-1 1 0,1 0 0,-1 0-1,1 0 1,0-1 0,-1 1 0,1 0-1,0-1 1,-1 1 0,1 0 0,0-1-1,0 1 1,-1 0 0,1-1 0,0 1-1,0 0 1,0-1 0,-1 1 0,1-1-1,0 1 1,0-1 0,0 1-1,0 0 1,0-1 0,0 1 0,0-1-1,0 1 1,0-1 0,0 1 0,0 0-1,0-2 1,36-166 391,-12 69 356,-23 95-840,0 1 1,-1-1 0,1 1-1,1 0 1,-1-1 0,0 1-1,1 0 1,0 0 0,-1 0-1,1 0 1,0 0-1,1 0 1,-1 0 0,0 1-1,1-1 1,0 1 0,4-3-1,-5 4-56,0 0 1,1 0-1,-1 0 0,1 1 0,-1-1 0,1 1 0,0-1 1,-1 1-1,1 0 0,-1 0 0,1 0 0,0 1 1,-1-1-1,1 1 0,-1-1 0,1 1 0,-1 0 0,1 0 1,-1 0-1,0 0 0,0 0 0,1 1 0,2 1 0,-3-1-8,1 1 0,-1-1 0,1 0 0,-1 0 0,0 1 0,0-1 0,-1 1-1,1 0 1,0 0 0,-1-1 0,0 1 0,1 0 0,-1 0 0,0 0 0,0 0-1,-1 1 1,1-1 0,-1 0 0,0 0 0,0 0 0,0 1 0,0-1 0,0 0-1,0 0 1,-1 0 0,0 0 0,0 0 0,0 1 0,-1 2 0,-1 2-23,0 1 0,-1-1 0,0 1 0,0-1 0,-1 0 1,0 0-1,0-1 0,-1 0 0,-7 7 0,8-9 6,0 0 1,-1-1-1,0 0 0,0 0 0,0 0 0,-10 4 0,15-8 38,0 1-1,-1 0 1,1-1 0,0 0 0,-1 1-1,1-1 1,0 0 0,-1 1-1,1-1 1,0 0 0,-1 0 0,1 0-1,-1 0 1,1-1 0,0 1-1,-1 0 1,1 0 0,0-1 0,-1 1-1,1-1 1,0 1 0,0-1-1,0 0 1,-1 1 0,1-1-1,0 0 1,0 0 0,0 0 0,0 0-1,0 0 1,0 0 0,0 0-1,1 0 1,-1 0 0,0 0 0,0-1-1,1 1 1,-1 0 0,1 0-1,-1-3 1,1 3-5,0 1 0,0 0 0,0-1-1,0 1 1,0 0 0,0 0 0,0-1 0,0 1-1,0 0 1,0-1 0,0 1 0,0 0 0,1-1 0,-1 1-1,0 0 1,0 0 0,0-1 0,0 1 0,1 0-1,-1 0 1,0-1 0,0 1 0,1 0 0,-1 0 0,0 0-1,0-1 1,1 1 0,-1 0 0,0 0 0,0 0-1,1 0 1,-1 0 0,0 0 0,1 0 0,-1 0 0,0 0-1,1 0 1,-1 0 0,0 0 0,1 0 0,-1 0-1,1 0 1,18-1 131,-14 1-92,11 2-29,-1 1-1,1 0 1,-1 1 0,0 1-1,0 0 1,0 1-1,-1 1 1,17 10 0,19 7-443,-27-14-1283,0-1 0,46 10 0,-53-17-474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4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12555,'57'3'5569,"-47"-3"-2336,1 2 6081,-11-4-9354,-1 0-785,-1 1-511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4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14411,'10'87'5404,"-10"-72"3343,-2-15-7159,1 0-1678,1-1-1,0 0 1,0 1-1,0-1 1,-1 1-1,1-1 1,0 0 0,0 1-1,0-1 1,0 1-1,0-1 1,0 0-1,0 1 1,0-1-1,1 0 1,-1 1-1,0-1 1,0 1-1,0-1 1,1 0-1,-1 1 1,0-1-1,1 1 1,-1-1-1,1 0 1,4-6-546,-16 6-1982,10 1 2409,0 0-353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41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12075,'1'-8'14171,"-1"7"-13107,0-1-296,2 0-512,-2 1-88,3-1-416,-3 1-304,0-1-816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44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63 287 7802,'-55'-27'4309,"55"28"-4243,0-1 1,0 0 0,0 0-1,0 0 1,0 1 0,0-1-1,0 0 1,0 0 0,0 0-1,0 1 1,0-1 0,0 0-1,0 0 1,0 1 0,0-1-1,0 0 1,0 0 0,0 0-1,0 1 1,0-1 0,0 0-1,0 0 1,0 0 0,0 1-1,0-1 1,-1 0 0,1 0-1,0 0 1,0 1 0,0-1-1,0 0 1,0 0-1,-1 0 1,1 0 0,0 0-1,0 0 1,0 1 0,-1-1-1,1 0 1,0 0 0,0 0-1,0 0 1,-1 0 0,1 0-1,0 0 1,0 0 0,0 0-1,-1 0 1,1 0 0,0 0-1,0 0 1,-1 0 0,1 0-1,0 0 1,0 0 0,0 0-1,-1 0 1,1 0 0,0-1-1,13 16 1425,-7-11-1278,0-1-1,0 0 0,0-1 1,0 1-1,1-1 1,-1-1-1,1 1 0,-1-1 1,1 0-1,-1 0 1,1-1-1,12-1 0,-11 1-138,0-1-1,1 0 0,-1-1 0,0 0 0,0 0 0,0 0 1,0-1-1,-1-1 0,1 1 0,7-6 0,-13 8-80,0-1-1,0 1 1,0-1 0,0 0-1,0 0 1,0 1-1,-1-1 1,1 0-1,-1 0 1,1-1 0,-1 1-1,0 0 1,0 0-1,0-1 1,0 1-1,0-1 1,-1 1 0,1-1-1,-1 1 1,1-3-1,-1 0-9,0 0 0,-1 1-1,0-1 1,0 1 0,0 0-1,0-1 1,0 1 0,-1 0-1,0 0 1,-3-6 0,-5-6 39,-1 1 1,0 1 0,-1 0-1,-19-17 1,-60-40 1752,91 70-1751,1 1 0,-1-1 0,1 0 0,-1 1 0,1-1 0,0 1 0,-1-1-1,1 1 1,0 0 0,-1-1 0,1 1 0,0-1 0,-1 1 0,1 0 0,0 0 0,0-1 0,-1 1 0,1 0 0,0 0 0,0 0 0,1 0 0,24-5-87,-15 5-346,1 0 0,-1 1 0,20 4 0,-4 2-1116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4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98 11474,'30'9'5052,"-3"7"-4309,-19-11-162,-5-2-388,0-1-1,-1 0 0,1 1 0,-1 0 0,1-1 0,-1 1 0,0 0 0,0 0 0,0 0 0,0 1 0,-1-1 0,1 0 0,-1 1 0,2 4 0,-3-6-97,1-1-1,-1 1 1,0-1 0,1 1 0,-1 0 0,0-1 0,0 1-1,0 0 1,0 0 0,0-1 0,-1 1 0,1 0 0,0-1-1,-1 1 1,1-1 0,-1 1 0,0 0 0,1-1 0,-1 1 0,0-1-1,0 0 1,0 1 0,0-1 0,0 0 0,0 1 0,0-1-1,-1 0 1,-1 2 0,-4 0 84,-1 0 0,1-1 1,-1 0-1,1 0 0,-1-1 0,0 1 0,0-2 0,1 1 1,-1-1-1,-10-1 0,13 1-114,-1-1 0,1 1 0,-1-1 0,1 0 0,-1-1 0,1 1 0,0-1 0,-1 0 0,1 0 0,0-1 0,0 0 0,1 1 0,-1-2 0,1 1 0,-7-6 0,8 5-47,-1-1-1,2 1 0,-1 0 1,0-1-1,1 0 0,0 0 1,0 0-1,0 0 0,1 0 1,-1 0-1,1 0 0,0 0 1,1 0-1,0-1 0,-1 1 1,2 0-1,-1-1 0,0 1 1,1 0-1,0 0 0,0 0 1,1-1-1,0 1 0,0 0 1,0 1-1,0-1 0,1 0 1,-1 1-1,5-5 0,-4 5-42,0 0 1,0 0-1,1 0 0,-1 1 0,1-1 0,0 1 0,0 0 0,0 1 0,0-1 0,1 1 0,-1-1 0,1 1 1,0 1-1,-1-1 0,1 1 0,0-1 0,0 1 0,0 1 0,0-1 0,0 1 0,0 0 0,0 0 1,0 0-1,0 1 0,0-1 0,0 1 0,0 1 0,0-1 0,-1 1 0,8 3 0,-7-3-120,-1 0 0,1 1-1,0 0 1,-1 0 0,0 0 0,1 0-1,-1 1 1,-1 0 0,1 0 0,0 0-1,-1 0 1,0 0 0,4 8 0,7 26-1657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9.5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43 14059,'2'2'5305,"9"1"-3761,9 0-695,15-1-393,9-1-216,7 3-1192,2 0-673</inkml:trace>
  <inkml:trace contextRef="#ctx0" brushRef="#br0" timeOffset="1">460 204 15851,'114'58'5906,"-111"-90"-4458,-4-7-784,-11-8-336,1-5-104,9 9-584,2 11-440,13 16-1296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4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33 227 12627,'-8'18'1036,"1"0"-1,1 0 1,-5 34 0,11-51-987,0 0-1,0 0 0,0 1 0,0-1 1,1 0-1,-1 0 0,0 0 1,1 1-1,-1-1 0,1 0 0,-1 0 1,1 0-1,0 0 0,0 0 1,-1 0-1,1 0 0,0 0 0,0 0 1,0 0-1,0-1 0,0 1 0,0 0 1,0-1-1,0 1 0,0 0 1,0-1-1,1 0 0,-1 1 0,0-1 1,0 1-1,0-1 0,1 0 1,0 0-1,7 1 108,-1 0-1,1-1 1,14 0-1,-13-1 28,7 0-48,0 0-1,-1-1 0,1-1 0,-1-1 1,0 0-1,0-2 0,24-10 0,-36 14-119,1 0 0,-1-1 0,0 0 0,0 0-1,0 0 1,-1 0 0,1 0 0,-1-1 0,0 1-1,0-1 1,0 0 0,0 0 0,2-5-1,-3 5-4,-1 1 0,0-1 1,-1 0-1,1 1 0,0-1 0,-1 0 0,0 0 0,0 1 0,0-1 0,-1 0 0,1 0 0,-1 1 0,0-1 0,0 0 0,0 1 0,0-1 0,0 1 0,-1-1 0,-3-4 0,-3-4 162,0 0-1,-2 0 1,1 1-1,-2 0 1,1 1-1,-1 0 1,-1 1-1,0 0 1,-13-7-1,-34-28 1591,59 44-1741,0-1 1,-1 1-1,1 0 0,-1 0 1,1-1-1,0 1 0,-1 0 1,1-1-1,0 1 0,-1 0 1,1-1-1,0 1 1,-1 0-1,1-1 0,0 1 1,0-1-1,0 1 0,-1-1 1,1 1-1,0-1 1,0 1-1,0-1 0,0 1 1,0-1-1,0 1 0,0 0 1,0-1-1,0 1 0,0-1 1,0 1-1,0-1 1,0 1-1,0-1 0,1 1 1,-1-1-1,0 1 0,0-1 1,0 1-1,1 0 0,-1-1 1,1 0-1,1 0-16,0-1-1,0 1 1,1-1 0,-1 1-1,0 0 1,1 0-1,-1 0 1,5-1 0,54-7-755,-50 8 278,1 1 0,0 0 0,-1 1 0,1 0 0,12 3 0,4 8-1681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4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9514,'33'57'5121,"-41"-18"-184,3 10-3649,0-4-111,8-6-473,0-3-256,15-12-280,5-4-40,3-15-184,0-2-136,-3 0-368,-7-1-216,-9 4-385,-1-2-223,-3-9-2665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4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13403,'10'3'5321,"11"-3"-3561,8 3-327,6-1-409,0 3-352,4 3-440,-8-2-96,-15 3-856,-1-6-560,-15 2-2153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6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12035,'5'3'5305,"16"2"-2257,-3 0-1423,11-5-737,6 0-248,-9-2-1072,3-1-624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2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90 117 11178,'-14'8'3526,"26"-6"-1871,37-11 14,-38 5-1265,-1-1-1,1 0 1,-1 0 0,16-12 0,-22 14-254,0 0-1,0 0 1,0 0 0,0-1 0,-1 0-1,1 1 1,-1-2 0,0 1 0,0 0 0,-1 0-1,1-1 1,2-8 0,-4 13-116,-1-1 1,0 0-1,0 0 1,1 1-1,-1-1 0,0 0 1,0 0-1,0 1 0,0-1 1,0 0-1,0 0 1,0 1-1,-1-1 0,1 0 1,0 0-1,0 1 1,-1-1-1,1 0 0,0 1 1,-1-1-1,1 0 0,0 1 1,-1-1-1,1 0 1,-1 1-1,1-1 0,-1 1 1,1-1-1,-1 1 1,0-1-1,1 1 0,-1-1 1,0 1-1,1 0 0,-1-1 1,0 1-1,1 0 1,-1 0-1,0 0 0,0-1 1,1 1-1,-1 0 1,0 0-1,0 0 0,1 0 1,-1 0-1,-1 0 0,-3 0 86,0 1 0,1-1 0,-1 1-1,0 0 1,0 0 0,-5 2 0,-4 4 13,-1 1 1,1 1 0,1 0-1,0 1 1,0 0 0,1 1-1,0 0 1,1 1 0,0 0-1,1 1 1,0 0 0,-10 20-1,16-25-82,0-1 1,1 0-1,0 1 0,1-1 0,-1 1 0,0 8 0,2-13-39,1-1 0,-1 1 0,1 0 0,0 0 0,0 0-1,0-1 1,0 1 0,1 0 0,-1 0 0,1-1 0,-1 1 0,1 0-1,0-1 1,0 1 0,1-1 0,-1 1 0,0-1 0,1 0-1,-1 1 1,1-1 0,2 2 0,1 0-4,0-1 0,0 0 0,0 0 0,0-1 0,0 1 0,1-1 0,-1-1 0,1 1 0,0-1 0,-1 0 0,1 0 0,0 0 0,0-1 0,0 0 0,-1 0 0,13-2 0,0-1-15,0 0-1,-1-1 1,1-1-1,20-9 1,-20 7-121,-1-1 1,27-17-1,-40 22-130,1 0-1,0 0 1,-1-1-1,0 0 1,0 1-1,0-1 1,0-1 0,-1 1-1,1-1 1,-1 1-1,0-1 1,-1 0-1,3-6 1,-3-6-2299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2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63 196 10970,'-58'25'4059,"58"-25"-4016,-1 1 0,1-1 0,0 0 1,-1 0-1,1 1 0,0-1 1,0 0-1,-1 1 0,1-1 0,0 0 1,0 1-1,-1-1 0,1 0 0,0 1 1,0-1-1,0 1 0,0-1 1,-1 0-1,1 1 0,0-1 0,0 1 1,0-1-1,0 1 0,0-1 1,0 0-1,0 1 0,0-1 0,0 1 1,1-1-1,-1 0 0,0 1 1,0-1-1,0 1 0,0-1 0,1 0 1,-1 1-1,0-1 0,0 0 1,0 1-1,1-1 0,-1 0 0,0 1 1,1-1-1,-1 0 0,0 1 1,1-1-1,-1 0 0,0 0 0,1 1 1,22 11 822,-21-11-698,9 4-43,0-1 1,0-1-1,0 0 1,0 0-1,1-1 1,-1-1-1,1 0 1,-1 0 0,1-1-1,0 0 1,-1-1-1,1-1 1,-1 0-1,0 0 1,1-1 0,-1-1-1,0 0 1,-1 0-1,17-10 1,-25 13-108,0 1 0,0-1-1,-1-1 1,1 1 0,-1 0 0,1 0 0,-1 0 0,1-1 0,-1 1 0,0-1 0,1 1 0,-1-1 0,0 0-1,0 1 1,0-1 0,-1 0 0,1 0 0,0 0 0,-1 0 0,1 1 0,0-5 0,-1 4 24,-1 0 0,1 0 0,-1-1 0,0 1 1,0 0-1,0 0 0,0 0 0,0 0 0,0 0 0,0 0 0,-1 0 1,1 1-1,-1-1 0,1 0 0,-1 1 0,0-1 0,1 1 1,-5-3-1,-16-11 377,-2 2 0,1 0 0,-49-17-1,-20-11 477,90 40-872,1 1 1,-1-1 0,0 0-1,0 0 1,1 0 0,-1 0 0,1 0-1,-1-1 1,1 1 0,-1 0-1,1-1 1,0 1 0,0-1 0,0 0-1,0 1 1,-2-4 0,3 5-20,0-1 1,0 0 0,0 0-1,1 1 1,-1-1 0,0 0-1,0 1 1,0-1 0,1 0-1,-1 0 1,0 1-1,1-1 1,-1 1 0,1-1-1,-1 0 1,0 1 0,1-1-1,0 1 1,-1-1 0,1 1-1,-1-1 1,1 1 0,-1 0-1,1-1 1,0 1 0,-1 0-1,2-1 1,5-2-35,-1 1 0,1 0 0,0 0 1,-1 1-1,1 0 0,0 0 0,8 0 0,-1 2-398,0 0-1,0 1 0,0 1 0,0 0 1,-1 1-1,0 1 0,25 11 0,-4 2-3694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2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93 11146,'-95'58'5456,"67"-39"-4572,-35 32 0,50-40-783,1 1-1,1 0 0,0 0 1,0 1-1,2 0 0,-1 1 1,2 0-1,0 1 1,0 0-1,2 0 0,-8 25 1,12-30-56,0 0 1,1 0 0,0 0-1,1 0 1,0 0-1,1 0 1,0 0-1,0 0 1,1 0 0,0 0-1,1 0 1,0-1-1,1 1 1,0-1-1,0 0 1,1 0 0,0 0-1,1-1 1,0 1-1,0-2 1,14 14-1,-4-5-17,0-1-1,2-1 1,0-1-1,0-1 0,1 0 1,0-1-1,1-2 0,1 1 1,21 5-1,7-1-11,0-1 0,1-3 0,1-2 0,0-3 0,-1-1 0,88-6 0,-121 0-8,1 0 0,-2-1-1,1-1 1,0 0 0,-1-1 0,0-1-1,0 0 1,0-2 0,-1 0 0,0 0 0,0-1-1,-1-1 1,23-21 0,-28 23 12,-1-1 1,0-1-1,-1 1 0,1-1 1,-2 0-1,0-1 0,0 1 1,-1-1-1,0-1 0,-1 1 1,0-1-1,-1 1 0,0-1 1,-1 0-1,0 0 0,-1 0 1,0 0-1,-1-1 1,-1 1-1,-2-15 0,-3-2 178,-2 0 0,0 1-1,-2 1 1,-2-1 0,0 2 0,-1-1-1,-27-36 1,29 46-84,0 0 1,-2 1-1,0 1 1,-1 0-1,0 1 1,-1 0 0,-1 1-1,-26-17 1,30 23-78,0 1 0,-1 0 1,1 1-1,-1 0 1,0 1-1,-1 1 1,1 0-1,-1 0 1,1 2-1,-1-1 1,0 2-1,0 0 0,-20 3 1,10 1-151,0 1 0,1 1 0,-1 1 0,1 1 0,1 1 0,0 1 0,0 1 0,1 1 0,1 1 0,0 1 1,0 0-1,-32 33 0,30-22-973,-24 32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4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12451,'27'-1'7541,"15"-5"-4664,-38 5-2840,0 0 1,-1-1-1,0 1 1,1-1 0,-1 1-1,0-1 1,0 0-1,0 0 1,0 0-1,0-1 1,0 1 0,-1-1-1,1 1 1,-1-1-1,1 0 1,-1 0-1,2-5 1,-3 7 20,0-1 1,0 0-1,0 0 0,0 0 1,-1 1-1,1-1 1,-1 0-1,1 0 0,-1 0 1,0 0-1,0 0 0,0 0 1,0 0-1,0 0 0,0 0 1,-1 0-1,1 0 1,-1 0-1,1 0 0,-1 0 1,0 0-1,-1-2 0,1 3-20,1 0 0,-1 0 0,0 1-1,0-1 1,0 0 0,0 1 0,0-1-1,0 0 1,-1 1 0,1-1 0,0 1-1,0 0 1,0-1 0,0 1 0,-1 0-1,1 0 1,0-1 0,0 1 0,-1 0-1,1 0 1,0 1 0,0-1 0,0 0-1,-1 0 1,1 1 0,0-1 0,0 0-1,0 1 1,0-1 0,0 1 0,0-1-1,-1 1 1,1 0 0,0 0 0,1-1 0,-2 2-1,-6 3 17,1 1 0,0 0 0,0 0-1,0 0 1,1 1 0,0 0 0,0 0 0,1 1-1,-5 8 1,8-13-64,0 1 0,1-1 0,-1 1 0,1 0 0,0 0 0,0-1 0,0 1 0,0 0 0,1 0 0,-1 0 0,1 0 0,0 0 0,0 0 0,1 0 0,-1 0 0,1 0 0,0 0 0,0-1 0,0 1 0,0 0 0,1-1 0,0 1 0,3 5 0,-2-5-1,0-1 1,-1-1-1,1 1 1,1 0 0,-1-1-1,0 1 1,1-1-1,-1 0 1,1 0-1,-1 0 1,1-1 0,0 0-1,0 1 1,0-1-1,0 0 1,0-1-1,0 1 1,7-1 0,1 1-97,0-1 0,0-1 0,0 0 0,0-1 0,14-3 0,-25 5-16,0-1 0,1 1 0,-1-1 0,1 1 0,-1-1 1,0 1-1,0-1 0,1 1 0,-1-1 0,0 0 0,0 0 1,0 0-1,0 0 0,0 0 0,0 0 0,0 0 0,0 0 1,0 0-1,0 0 0,-1-1 0,1 1 0,0 0 0,-1 0 1,1-1-1,-1 1 0,1 0 0,-1-1 0,1-2 0,-1-13-2156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26 117 11138,'-4'4'6223,"4"-4"-6165,0 0 1,-1 1 0,1-1 0,0 0-1,-1 1 1,1-1 0,0 1 0,0-1-1,0 1 1,0-1 0,-1 0-1,1 1 1,0-1 0,0 1 0,0-1-1,0 1 1,0-1 0,0 1-1,0-1 1,0 1 0,0-1 0,0 1-1,0-1 1,1 1 0,-1-1 0,0 1-1,0-1 1,0 0 0,1 1-1,-1-1 1,0 1 0,0-1 0,1 0-1,-1 1 1,0-1 0,1 1 0,5 2 19,0 0 1,0-1 0,1 0-1,-1 0 1,0 0 0,1-1-1,-1 0 1,1 0 0,12 0-1,-17-1-56,-1 0 0,1 0 0,-1 0 0,0 0 0,1 0 0,-1 0 0,1 0 0,-1-1 0,0 1 0,1-1 0,-1 1 0,0-1 0,0 1-1,1-1 1,-1 0 0,0 0 0,0 1 0,0-1 0,0 0 0,0 0 0,0 0 0,0 0 0,0 0 0,0-1 0,0 1 0,0 0 0,-1 0 0,1 0 0,-1-1 0,1 1-1,-1 0 1,1-1 0,-1 1 0,0 0 0,1-1 0,-1-2 0,0 2 98,0-1 1,0 1-1,-1-1 0,1 1 0,-1 0 1,1-1-1,-1 1 0,0-1 0,0 1 1,0 0-1,0 0 0,0 0 0,-1-1 1,1 1-1,-1 0 0,1 1 0,-1-1 1,-3-3-1,-5-1 292,0-1 0,-1 1 0,0 1 0,0 0 0,-1 1 1,0 0-1,-22-5 0,34 9-418,0 0 0,0 0 0,0 0 0,-1 0 0,1 1 0,0-1 0,0 0 0,0 0 0,0 0 0,0 0 0,0 0 0,-1-1 0,1 1 0,0 0 0,0 0 0,0 0 0,0 0 0,0 0 0,0 0 0,0 0 0,0 0 0,-1 0 0,1 0 0,0 0 0,0 0 0,0 0 0,0 0 0,0 0 0,0 0 0,0-1 0,0 1 0,0 0 0,0 0 0,0 0 0,0 0 0,-1 0 0,1 0 0,0 0 0,0-1 0,0 1 0,0 0 0,0 0 0,0 0 0,0 0 0,0 0 0,0 0 0,0 0 0,0-1 0,0 1 0,0 0 1,0 0-1,0 0 0,1 0 0,-1 0 0,0 0 0,0 0 0,0 0 0,0-1 0,0 1 0,0 0 0,0 0 0,0 0 0,0 0 0,11-7-744,15-5-1011,3 3-302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4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76 231 9298,'-39'67'6406,"32"-53"-5531,0 0 0,-8 29 0,13-36-776,0 0-1,1 0 0,-1 1 1,2-1-1,-1 1 0,1-1 1,0 1-1,1-1 0,0 0 1,0 1-1,0-1 0,1 0 1,0 1-1,1-1 0,-1 0 1,1-1-1,1 1 0,5 9 1,-3-8-16,1 0 0,-1-1 0,1 0 1,1 0-1,-1-1 0,1 1 1,0-2-1,0 1 0,1-1 0,0-1 1,0 1-1,0-2 0,0 1 1,0-1-1,17 3 0,-11-3-63,-1-1-1,0-1 1,1 0 0,-1 0-1,0-2 1,1 0-1,-1 0 1,0-2 0,0 0-1,19-6 1,3-3-9,1 0-172,0-1 0,-1-2-1,0-2 1,-2-1 0,51-35 0,-74 46 135,-2-1 0,1-1 0,-1 1 0,0-2 0,-1 1-1,0-1 1,8-14 0,-13 18 40,0 0-1,0 0 0,-1 0 0,0-1 0,0 1 0,0 0 0,-1-1 0,0 1 0,-1-1 1,1 0-1,-1 1 0,0-1 0,-1 1 0,0-1 0,0 0 0,-2-6 0,-2-2 112,1 1-1,-2 1 0,0-1 0,-1 1 0,0 0 1,-1 1-1,0-1 0,-1 1 0,-1 1 0,1 0 0,-2 0 1,0 1-1,0 1 0,-1 0 0,0 0 0,0 1 0,-1 0 1,0 1-1,0 1 0,-1 0 0,-25-7 0,23 9-114,0 0 0,0 0 0,0 2 1,-1 0-1,1 1 0,-1 1 0,1 0 0,-1 1 0,1 1 0,0 0 0,-1 2 0,1-1 0,0 2 0,1 0 0,-1 1 0,1 1 0,0 0 0,1 1 0,-18 12 0,-16 24-837,7 2-454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39.9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392 374 12603,'2'-8'5193,"-2"-8"-2961,-5-12-1127,-5-8-225,-3-9-520,2-4-432,-8-1-808,-3 6-417,-10 8-591</inkml:trace>
  <inkml:trace contextRef="#ctx0" brushRef="#br0" timeOffset="1">1 0 11739,'11'0'5089,"18"0"-2465,10 5-1007,5-3-97,12 3-296,-6-2-336,5 0-464,-3-1-136,-10 3-872,-1 0-384,-13 3-1240,-4 1-2073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4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9690,'-5'-1'10316,"4"9"-7863,5 21-3367,-3-26 1514,12 50-108,-13-51-467,1 0 1,-1 1 0,1-1-1,0 0 1,0 0-1,0 1 1,0-1 0,0 0-1,0 0 1,1 0 0,-1-1-1,1 1 1,-1 0-1,1 0 1,3 2 0,-4-4-15,0 1 0,0-1 1,0 0-1,0 0 0,0 0 1,0 0-1,0 0 1,0 0-1,0 0 0,0 0 1,0 0-1,0 0 1,0 0-1,0-1 0,0 1 1,0 0-1,0-1 1,0 1-1,-1 0 0,1-1 1,0 0-1,0 1 0,0-1 1,1-1-1,5-5 80,-1 0-1,1-1 0,-2 0 1,1 0-1,6-12 0,-6 9 95,-5 10-175,-1 0-1,1 0 0,-1 1 0,1-1 0,-1 0 0,1 0 0,0 1 0,0-1 0,-1 0 0,1 1 1,0-1-1,0 0 0,-1 1 0,1-1 0,0 1 0,0 0 0,0-1 0,0 1 0,0 0 0,0-1 1,0 1-1,0 0 0,0 0 0,0 0 0,0 0 0,0 0 0,0 0 0,0 0 0,0 0 0,0 1 0,0-1 1,0 0-1,0 0 0,-1 1 0,1-1 0,0 1 0,0-1 0,0 1 0,0-1 0,0 1 0,-1-1 1,1 1-1,0 0 0,-1-1 0,1 1 0,0 0 0,-1 0 0,1-1 0,0 3 0,7 6 48,0 2 0,-1-1 0,7 16 0,-2-7 31,-12-18-89,1 0 0,-1 0 0,1 0-1,-1 0 1,1-1 0,-1 1 0,1 0-1,0 0 1,0 0 0,-1-1 0,1 1 0,0 0-1,0 0 1,0-1 0,0 1 0,0-1-1,0 1 1,0-1 0,0 0 0,0 1 0,0-1-1,0 0 1,0 1 0,0-1 0,0 0-1,0 0 1,0 0 0,0 0 0,0 0-1,0 0 1,1-1 0,-1 1 0,1 0 0,0-2-8,0 0 1,0 1 0,0-1 0,0 0 0,0 0 0,0 0 0,-1 0 0,1 0 0,-1-1 0,1 1 0,-1 0 0,0-1 0,0 1 0,1-4 0,2-2-57,-1-1 0,0 0 1,0-1-1,-1 1 0,0 0 1,-1-1-1,0 1 0,0-1 0,-2-14 1,1 24 22,0-1 1,0 1 0,0 0 0,0 0-1,0 0 1,0 0 0,0 0-1,0-1 1,0 1 0,0 0-1,0 0 1,-1 0 0,1 0 0,0 0-1,0 0 1,0-1 0,0 1-1,0 0 1,0 0 0,0 0-1,0 0 1,-1 0 0,1 0 0,0 0-1,0 0 1,0 0 0,0 0-1,0-1 1,-1 1 0,1 0-1,0 0 1,0 0 0,0 0-1,0 0 1,0 0 0,-1 0 0,1 0-1,0 0 1,0 0 0,0 0-1,0 0 1,0 0 0,-1 1-1,1-1 1,0 0 0,0 0 0,0 0-1,0 0 1,0 0 0,0 0-1,-1 0 1,1 0 0,0 0-1,0 0 1,0 1 0,0-1 0,0 0-1,0 0 1,0 0 0,0 0-1,0 0 1,-1 0 0,1 1-1,0-1 1,0 0 0,0 0-1,0 0 1,0 0 0,0 1 0,0 6-3284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4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11074,'16'28'1456,"-2"-5"3679,-21-53-798,4 21-4019,0-1 1,1 1-1,0-1 0,0 1 0,1-1 1,0 0-1,1 0 0,0 1 0,2-11 1,-2 16-280,1 0 1,0 0 0,0 0 0,1 1-1,-1-1 1,1 0 0,0 1 0,0-1 0,0 1-1,0 0 1,0-1 0,1 1 0,-1 0-1,1 0 1,0 1 0,0-1 0,0 1 0,1-1-1,-1 1 1,0 0 0,1 0 0,-1 1-1,1-1 1,5-1 0,-4 1-31,-1 1 0,0 0 0,1 0 0,-1 0 0,1 1 0,-1-1 1,1 1-1,-1 0 0,9 1 0,-12 0-7,1-1 0,-1 1 0,0-1 1,0 1-1,0-1 0,1 1 0,-1 0 0,0 0 1,0-1-1,0 1 0,0 0 0,0 0 0,0 0 0,0 0 1,-1 0-1,1 1 0,0-1 0,0 0 0,-1 0 1,1 0-1,-1 1 0,1-1 0,-1 0 0,0 1 1,1-1-1,-1 0 0,0 1 0,0-1 0,0 0 1,0 1-1,0-1 0,0 0 0,0 1 0,-1-1 1,1 0-1,-1 3 0,-1 3 8,1 0-1,-2-1 1,1 1 0,-1-1-1,0 0 1,0 1-1,0-1 1,-1-1 0,0 1-1,-8 9 1,3-7 172,1 1-1,-2-1 0,1 0 1,-1-1-1,-14 9 1,25-14 296,10 1-538,17 1-383,47 3-1027,-16-3-2230,-18 1-447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4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8 171 14315,'51'16'5641,"-51"-22"-3400,-5-2-601,-3-9-352,1-2-247,-8-12-689,4-2-192,5 4-736,-1 6-593,9 10-1359,6 5-2105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4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82 197 13939,'42'41'5473,"-42"-58"-3736,-2-6-361,-1-7-584,3-1-304,0 1-688,0-4-408,-8 8-1072,5 4-529</inkml:trace>
  <inkml:trace contextRef="#ctx0" brushRef="#br0" timeOffset="1">35 12 12883,'-34'4'4937,"53"-4"-3185,2 0-600,5-4-79,3 2-353,1-1-592,1 1-40,-5-1-472,-7 1-440,-3 2-993,1 0-3496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4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11418,'50'14'3729,"-49"-14"-3646,-1 0 0,0 1 0,0-1 0,1 0 1,-1 1-1,0-1 0,0 0 0,1 1 0,-1-1 0,0 1 0,0-1 0,0 0 0,0 1 0,0-1 0,0 1 0,0-1 0,0 1 0,0-1 0,0 0 0,0 1 0,0-1 0,0 1 1,0-1-1,0 1 0,0-1 0,0 0 0,0 1 0,-1-1 0,1 1 0,0-1 0,-1 1 0,-9 20 1287,5-11-565,3-5-720,1-1-1,-1 1 0,1 0 1,-1 0-1,1 0 0,1 0 1,-1 0-1,1 0 0,0 0 1,0 1-1,0-1 0,1 0 1,-1 0-1,1 0 1,1 0-1,-1 0 0,1-1 1,0 1-1,0 0 0,0-1 1,0 1-1,1-1 0,0 0 1,0 1-1,0-2 0,0 1 1,1 0-1,0-1 0,-1 1 1,1-1-1,8 5 1,-6-4-130,0 1 1,1-1 0,-1-1 0,1 1-1,0-1 1,0-1 0,0 1 0,9 1-1,-12-3-236,1 0-1,-1-1 1,1 0 0,-1 0-1,1 0 1,-1 0-1,1-1 1,-1 1-1,1-1 1,-1-1 0,0 1-1,1 0 1,-1-1-1,6-3 1,6-7-2872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6:4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 9666,'8'0'4345,"11"0"-960,7 0-2225,5 2-360,-3-1-96,0 1-480,-2-2-184,-7-3-456,-6-4-336,-3 4-1680</inkml:trace>
  <inkml:trace contextRef="#ctx0" brushRef="#br0" timeOffset="1">0 148 13699,'3'2'5473,"6"1"-3304,0-3-1265,8 5-16,9-9-296,1 0-240,1-5-216,3 3-112,-13 1-832,-5-1-672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0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 8370,'-35'30'3953,"34"-30"-3824,1 1 0,-1 0 0,1 0 0,-1 0 0,1-1 0,-1 1 0,1 0 0,0 0 0,-1 0 0,1 0 0,0 0 0,0 0 0,0 0 0,0 0 0,0 0 0,0 0 0,0 0 0,0 0 0,0 0 0,0 0 0,0 0 0,1 0 0,-1 0 0,0 0 0,1-1 0,-1 1 0,0 0 0,1 0 0,0 0 0,-1 0 0,1-1 0,-1 1 0,1 0 0,1 1 0,24 16 834,-19-15-826,0-1 0,0 0 0,0 0-1,0-1 1,0 0 0,1 0 0,-1-1 0,0 1-1,1-2 1,-1 1 0,0-1 0,0 0 0,1 0 0,7-4-1,-1 1 56,-1-1-1,0 0 1,-1-1-1,1 0 1,-1-1-1,15-12 1,-23 17-74,-1-1 0,-1 0 0,1 0 0,0 0 0,-1-1 0,1 1 0,-1-1 0,3-6 0,-5 9-77,1 1 1,-1-1-1,0 1 0,0-1 0,0 1 0,1-1 0,-1 0 0,0 1 1,0-1-1,0 1 0,0-1 0,0 0 0,0 1 0,0-1 0,0 0 0,0 1 1,-1-1-1,1 1 0,0-1 0,0 0 0,0 1 0,-1-1 0,1 1 1,-1-1-1,0 0 17,0 1-1,0-1 1,0 1 0,0-1 0,0 1 0,0 0 0,0 0 0,0-1 0,0 1 0,0 0-1,0 0 1,0 0 0,0 0 0,0 0 0,0 1 0,0-1 0,0 0 0,-1 0 0,0 1 0,-12 4 22,1 0 0,0 1 1,0 0-1,1 1 1,-1 1-1,2 0 1,-1 1-1,1 0 1,0 0-1,1 1 1,0 1-1,1-1 1,0 2-1,1-1 0,0 1 1,0 1-1,-10 25 1,16-33-97,0-1 0,1 1 0,0 0 0,0 0 0,0 0 1,1 0-1,0 0 0,0-1 0,0 1 0,0 0 0,2 8 0,-1-10-2,0 0 0,0 0 0,1 0 1,-1 0-1,1 0 0,-1 0 0,1-1 0,0 1 0,0-1 0,0 1 0,0-1 0,1 0 0,-1 0 1,1 0-1,-1 0 0,1 0 0,0 0 0,5 2 0,0-1-25,0-1 0,0 1 0,0-2 0,0 1 0,1-1 0,-1 0 0,0 0 0,0-1 0,1 0 0,-1-1 0,0 0 0,1 0 0,-1-1 0,0 0 0,11-4-1,-12 3-181,0 0-1,0 0 1,0 0-1,0-1 1,0 0-1,-1 0 0,0-1 1,0 0-1,0 0 1,0 0-1,-1-1 0,0 0 1,0 0-1,0 0 1,-1 0-1,6-13 0,-4 7-1790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0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29 120 11586,'-28'42'4047,"28"-41"-3987,0 0 0,0-1 0,0 1 0,0 0 0,0-1 1,0 1-1,0 0 0,0-1 0,0 1 0,0 0 0,0-1 1,0 1-1,1-1 0,-1 1 0,0 0 0,0-1 0,1 1 1,-1-1-1,0 1 0,1 0 0,-1-1 0,1 1 0,-1-1 1,1 0-1,-1 1 0,1-1 0,-1 1 0,1-1 0,-1 0 1,1 1-1,-1-1 0,1 0 0,0 1 0,-1-1 0,2 0 1,23 6 685,-24-6-716,9 1 76,0 0 1,0-1 0,0 0-1,0-1 1,0 0 0,-1-1-1,1 0 1,0-1 0,0 0 0,-1 0-1,0-1 1,0 0 0,0 0-1,0-1 1,8-7 0,-16 12-71,-1-1 0,1 0 1,-1 1-1,0-1 0,1 1 1,-1-1-1,0 0 0,1 1 1,-1-1-1,0 0 0,0 0 1,0 1-1,0-1 0,0 0 1,0 1-1,0-1 0,0 0 1,0 0-1,0 1 0,0-1 0,0 0 1,0 0-1,0 1 0,-1-1 1,1 0-1,0 1 0,-1-1 1,1 0-1,0 1 0,-1-1 1,1 1-1,-1-1 0,1 1 1,-1-1-1,1 1 0,-1-1 1,1 1-1,-1-1 0,0 1 1,1-1-1,-1 1 0,0 0 1,1 0-1,-1-1 0,0 1 1,-39-20 1472,34 18-1231,-7-4 271,-37-18 806,47 22-1287,0 1 1,1-1-1,-1 0 1,0 0-1,1 0 1,-1 0-1,1 0 1,0-1-1,0 1 0,0-1 1,0 1-1,-3-6 1,5 7-85,0 0 0,0 0 1,-1 0-1,1 0 1,0 0-1,0 0 1,1 0-1,-1 0 0,0 0 1,0 0-1,0 0 1,1 0-1,-1 0 0,0 0 1,1 0-1,-1 1 1,1-1-1,-1 0 1,1 0-1,-1 0 0,1 1 1,0-1-1,-1 0 1,1 1-1,0-1 0,-1 0 1,1 1-1,0-1 1,0 1-1,0-1 1,0 1-1,0 0 0,-1-1 1,1 1-1,0 0 1,0-1-1,0 1 0,0 0 1,2 0-1,3-1-364,0 0 0,1 0 0,-1 0 0,0 1 0,7 0 0,17 4-1909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0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24 290 7042,'-6'21'1778,"1"0"1,0 1 0,-2 29 0,7-34-1289,-1 0-1,2 0 1,0 0-1,6 27 0,-3-30-390,-1 0 0,2-1-1,0 0 1,1 0-1,0 0 1,1-1 0,0 0-1,1 0 1,0-1 0,1 1-1,1-2 1,-1 0 0,2 0-1,13 10 1,-4-6-60,0-1-1,1-1 1,0 0 0,1-2 0,0-1-1,1-1 1,0 0 0,0-2 0,0-1-1,1-1 1,0 0 0,0-2 0,0-1-1,28-2 1,-14-2-14,0-2 0,0-1-1,-1-2 1,0-1 0,0-2 0,-1-2-1,-1-1 1,43-23 0,-63 28-1,0 0 0,-1 0 0,0-1 0,0-1 1,-1-1-1,-1 0 0,0 0 0,0-1 0,-1-1 0,-1 0 0,16-28 0,-21 31 4,0 0 1,-1-1-1,0 0 0,0 1 0,-2-1 1,1-1-1,-2 1 0,1 0 0,-2 0 1,0-1-1,0 1 0,-1 0 0,0-1 1,-1 1-1,-1 0 0,0 0 0,-7-18 1,2 10 65,-2 0 1,0 0 0,-1 1 0,0 1 0,-2 0 0,0 0 0,-1 1 0,-1 1 0,-1 1-1,0 0 1,0 0 0,-21-12 0,22 18-11,0 0-1,0 1 1,0 1-1,-1 0 1,0 1-1,-1 1 1,1 0 0,-1 2-1,0-1 1,0 2-1,0 1 1,0 0-1,0 1 1,-1 0-1,1 2 1,-18 3-1,4 3-88,1 1-1,0 2 1,1 1-1,0 1 0,1 1 1,1 2-1,0 1 0,-27 23 1,39-29-172,2 0 1,0 1 0,-14 16-1,19-17-186,0 1-1,1-1 0,-8 21 1,14-31 342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104 248 10778,'-89'7'4292,"75"-8"6,14-5-3826,4-5 1426,-1-51-1377,0 18-171,-4-83-1,0 123 235,0 7-195,1 15-34,3 28-213,-1-38-128,0 0 0,0 0 0,1-1 1,0 1-1,5 8 0,-7-14-14,-1-1 0,1 0 0,0 1 1,0-1-1,-1 0 0,1 0 0,0 0 0,1 0 0,-1 0 1,0 0-1,0 0 0,0 0 0,0 0 0,1 0 0,-1 0 0,0-1 1,1 1-1,-1-1 0,1 1 0,-1-1 0,1 1 0,-1-1 1,1 0-1,-1 0 0,1 0 0,-1 0 0,1 0 0,-1 0 0,1 0 1,-1 0-1,1-1 0,-1 1 0,1 0 0,-1-1 0,3-1 1,2-2 9,1-1 1,-1 0-1,0 0 0,0-1 1,0 1-1,-1-1 1,0-1-1,0 1 1,-1-1-1,0 0 1,6-13-1,23-32 183,-32 52-187,-1 0 0,0-1 0,1 1 0,-1 0 0,0 0 0,1 0 0,-1-1 0,0 1 0,1 0 0,-1 0 0,0 0 0,1 0 0,-1 0 0,0 0 0,1 0 0,-1 0 0,0-1 0,1 1 0,-1 0 0,1 1 0,-1-1 0,0 0 0,1 0 0,-1 0 0,0 0 0,1 0 0,-1 0 0,0 0 0,1 1 0,-1-1 0,0 0 0,1 0 0,-1 0 0,0 1 0,1-1 0,-1 0 0,0 0 0,0 1 0,1-1 0,-1 0 0,0 1 0,0-1 0,0 0 0,0 1 0,1-1 0,-1 0 0,0 1 0,0-1 0,0 0 0,0 1 0,0-1 0,0 0 0,0 1 0,0 0 0,9 27 204,-9-25-190,6 28 133,-4-18-284,1 1 0,0-1 0,9 25 0,-11-35 9,0-1-1,0 1 1,0-1 0,1 0-1,-1 0 1,1 1 0,-1-1-1,1 0 1,0 0 0,0 0-1,0-1 1,0 1 0,0 0-1,0-1 1,0 1 0,1-1-1,-1 0 1,0 0 0,1 0 0,-1 0-1,1 0 1,-1-1 0,1 1-1,-1-1 1,1 1 0,2-1-1,15-1-1095,0-1 0,0-2 0,32-8 0,-30 6 600,0 1 0,26-2 0,18 0 6553,-75 9-523,-79 38-3406,86-39-1952,-1 0-1,1 0 1,-1 0 0,1 0 0,0-1-1,-1 1 1,0-1 0,1 0-1,-1 0 1,1 1 0,-1-2-1,1 1 1,-1 0 0,1 0-1,-1-1 1,1 0 0,-1 1-1,1-1 1,-1 0 0,-3-3 0,4 3-25,0-1 1,1 1-1,-1-1 1,0 0 0,1 0-1,0 0 1,-1 0 0,1 0-1,0 0 1,0 0 0,0 0-1,1-1 1,-1 1 0,0 0-1,1-1 1,0 1 0,-1 0-1,1-3 1,0 1-73,-1 0 0,1 0 0,1 1 0,-1-1-1,0 0 1,1 0 0,0 1 0,0-1 0,0 1 0,0-1 0,1 0 0,-1 1 0,1 0 0,0-1 0,0 1 0,0 0 0,0 0-1,0 0 1,1 0 0,0 1 0,-1-1 0,1 1 0,0-1 0,0 1 0,5-2 0,-5 3-149,0 0-1,1 1 1,-1 0 0,1-1 0,-1 1 0,1 0-1,-1 1 1,0-1 0,1 1 0,-1-1 0,0 1-1,1 0 1,-1 0 0,0 1 0,0-1 0,5 3-1,23 19-2663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40.3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 14467,'42'63'5673,"-53"-24"-3512,8 7-1321,4 4-64,24-9-128,14-12-152,24-18-72,5-11-47,-8-27-169,-11-8-40,-23-13-168,-5-6-160,-11 4-409,0 3-295,-8 12-816,-11 11-377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7 147 12723,'0'0'7874,"2"-7"-5913,3-6-1321,1-1 0,-2 1 1,5-23-1,-8 33-514,-1 1 1,0 0-1,0-1 0,0 1 1,0 0-1,0-1 1,0 1-1,-1-1 0,1 1 1,-1 0-1,0 0 1,1-1-1,-1 1 1,0 0-1,0 0 0,-1 0 1,1 0-1,0 0 1,-1 0-1,1 0 0,-1 0 1,1 1-1,-1-1 1,-3-2-1,-1-1 317,7 3-37,7 4-395,21 10-174,-23-9 145,23 9-307,-1 2-1,0 1 0,43 30 0,-71-44 328,1-1-1,0 0 1,-1 1 0,1-1-1,0 1 1,-1-1 0,1 1-1,-1 0 1,1-1-1,-1 1 1,0-1 0,1 1-1,-1 0 1,1-1-1,-1 1 1,0 0 0,0 0-1,1-1 1,-1 1-1,0 0 1,0 0 0,0-1-1,0 1 1,0 0-1,0 0 1,0-1 0,0 1-1,0 0 1,0 0 0,-1 0-1,1-1 1,0 1-1,0 0 1,-1-1 0,1 1-1,0 0 1,-1-1-1,1 1 1,-1 0 0,1-1-1,-1 1 1,1-1-1,-1 1 1,1-1 0,-1 1-1,0-1 1,1 1-1,-1-1 1,0 1 0,1-1-1,-1 0 1,0 0 0,1 1-1,-2-1 1,-7 4 87,0 0 0,-1 0-1,-13 2 1,13-3-50,-27 6-178,-57 9 1,87-17-647,10 0-2138,12-1-121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16500,'102'-41'6337,"-108"11"-4481,4 5-751,0 6-497,2 9-208,4 10-2177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14003,'109'39'5457,"-112"-49"-3568,-6-4-1249,6-8-144,3-8-440,0 0-448,2-6-825,-1-1-455,-4 4-2681</inkml:trace>
  <inkml:trace contextRef="#ctx0" brushRef="#br0" timeOffset="1">30 47 12411,'-29'-43'5249,"54"44"-2721,15-1-1103,3 0-9,0 0-472,-1 2-320,-11-2-432,-3-2-256,-16 2-712,-5-5-536</inkml:trace>
  <inkml:trace contextRef="#ctx0" brushRef="#br0" timeOffset="2">183 69 13435,'-103'68'5897,"108"-65"-2608,5-1-1753,5-2-920,7 0-48,7-4-464,-2-1-520,-4 2-1272,6-1-809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15027,'49'28'6266,"-56"-55"-3514,0-1-1039,4 6-769,3 2-320,3 10-824,6 6-624,1 4-1129,5 5-647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4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9858,'0'0'451,"-1"-1"-1,0 0 1,0 0 0,0 1-1,0-1 1,0 0 0,0 1-1,0-1 1,0 1-1,0-1 1,0 1 0,0 0-1,0-1 1,0 1 0,0 0-1,-1 0 1,1 0-1,0 0 1,0 0 0,0 0-1,0 0 1,-2 0 0,1 1-69,-1 0 1,1 0 0,-1 0-1,1 0 1,0 0 0,0 1-1,-1-1 1,1 1 0,-3 2-1,-5 7-373,0 0 0,1 0 0,-8 13 0,7-10 906,3-4-804,-1 0 1,2 1-1,-8 15 1,12-22-110,1 0 0,-1-1 1,1 1-1,0 0 0,0 1 0,0-1 1,1 0-1,-1 0 0,1 0 0,0 0 1,0 0-1,1 1 0,1 6 0,-1-9-6,0-1 0,0 1 0,0 0 0,0 0 0,1-1 0,-1 1 0,1-1-1,-1 1 1,1-1 0,0 0 0,-1 0 0,1 0 0,0 0 0,0 0 0,0 0 0,0 0-1,0 0 1,0-1 0,0 1 0,0-1 0,0 1 0,0-1 0,0 0 0,0 0-1,0 0 1,0 0 0,4-1 0,8 1-22,0-2-1,22-4 1,-25 4 29,-1-2 1,1 1-1,-1-1 1,1-1 0,-1 0-1,0 0 1,-1-1-1,0-1 1,12-9-1,7-10 45,36-42 1,-2 1 49,-61 67-64,0-1 0,-1 0 0,1 0 0,0 1 0,0-1 0,-1 0 0,1 1 0,0-1 0,0 1 0,0-1 0,0 1 0,0-1 0,0 1 0,0 0 0,0-1 0,0 1 0,0 0 0,0 0 0,1 0 0,-1 0 4,-1 0 1,1 1-1,0-1 1,-1 0-1,0 1 1,1-1-1,-1 1 1,1-1-1,-1 1 0,1-1 1,-1 1-1,0-1 1,1 1-1,-1-1 1,0 1-1,0 0 1,1-1-1,-1 1 1,0-1-1,0 1 0,0 0 1,0-1-1,0 2 1,-1 50 1399,0-33-1465,0 8-113,2 36-1064,7-24-2998,-3-24-1415</inkml:trace>
  <inkml:trace contextRef="#ctx0" brushRef="#br0" timeOffset="1">174 154 15771,'12'1'5706,"23"6"-4530,12-2-960,7 2-312,5 1-288,-17-3-1017,-3 5-639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2 189 15419,'0'0'7962,"0"-2"-7178,0 0-184,0-1-392,12-27-320,-2-49-936,-22 40-576,0 5-377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34 10570,'-101'-29'5273,"113"28"-816,18-1-2888,10 0-257,17 4-208,4 0-280,-7-1-560,-6 4-328,-14 0-936,-7 4-584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15155,'7'54'3342,"-6"-38"-1628,-1-13-517,0-6 351,-2-11-1101,2 0 0,0 0 0,0 0 0,2 0 1,-1 0-1,2 1 0,0-1 0,0 1 0,1-1 1,9-17-1,-10 24-428,0 0-1,0 0 1,1 1 0,0-1-1,1 1 1,-1-1 0,1 1-1,0 1 1,1-1 0,0 1-1,-1 0 1,2 0 0,-1 0 0,0 1-1,1 0 1,0 1 0,0-1-1,0 1 1,15-4 0,-21 7-39,0-1 1,1 1-1,0 0 0,-1-1 1,1 1-1,-1 0 1,1 0-1,-1 0 0,1 0 1,-1 0-1,1 1 1,-1-1-1,1 0 0,-1 1 1,1-1-1,-1 1 1,1 0-1,-1-1 0,1 1 1,-1 0-1,0 0 1,0 0-1,1 0 1,-1 0-1,0 0 0,0 0 1,0 0-1,0 0 1,1 3-1,-1-2-37,0 0 0,-1 0 0,1 0 0,-1 0 0,0 1 0,1-1 0,-1 0 0,0 0 0,-1 1 0,1-1-1,0 0 1,-1 0 0,1 0 0,-1 0 0,1 1 0,-1-1 0,0 0 0,0 0 0,0 0 0,-2 2 0,-16 24-237,-1-2-1,-1 0 1,-25 23-1,29-36 251,12-9-24,18 2 22,-3-3 44,1 2 7,32 11-2,-41-16-7,1 1 0,0-1 0,-1 1 0,1-1-1,0 0 1,-1 0 0,1 0 0,0 0 0,-1 0 0,1-1 0,-1 1-1,1-1 1,0 0 0,-1 0 0,1 0 0,2-1 0,3-4 8,0 0 0,0-1-1,0 0 1,-1 0 0,0-1 0,11-15 0,29-56 218,-8 14 221,-39 65-428,0-1 0,0 1 0,0-1 0,1 1 0,-1-1 0,0 1 0,0-1 0,1 1 0,-1 0 0,0-1 0,1 1 0,-1-1 0,0 1 0,1 0 0,-1-1 0,1 1 0,-1 0 0,1 0 0,-1-1 0,1 1 0,-1 0 0,0 0 0,1 0 0,-1 0 0,1-1 0,-1 1 0,1 0 0,0 0 0,-1 0 0,1 0 0,-1 0 0,1 0 0,-1 0 0,1 1 0,-1-1 0,1 0 0,-1 0 0,1 0 0,-1 0 0,0 1 0,1-1 0,-1 0 0,1 0 0,-1 1 0,1-1 0,-1 0 0,0 1 0,1-1 0,-1 0 0,0 1 0,1-1-1,-1 1 1,0-1 0,1 1 0,-1-1 0,0 1 0,0-1 0,0 1 0,0-1 0,1 1 0,-1-1 0,0 1 0,0 0 0,13 44 452,-10-31-342,6 13-506,1 1 0,1-2 0,1 1 0,2-2 0,1 0 0,17 23 0,-17-28-2285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14107,'5'-2'5521,"7"-4"-3576,11 2-1201,16 1-456,3 1 0,8 2-152,-1 5-552,-7-3-1457,-7 3-2728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8 178 12803,'-6'-3'9844,"4"-4"-6375,5-15-4640,0 9 2294,3-29-632,-6 42-482,0 0 0,0 0 1,0-1-1,0 1 0,0 0 0,0 0 0,1 0 1,-1-1-1,0 1 0,0 0 0,0 0 0,0 0 1,0-1-1,1 1 0,-1 0 0,0 0 1,0 0-1,0 0 0,0 0 0,1-1 0,-1 1 1,0 0-1,0 0 0,0 0 0,1 0 0,-1 0 1,0 0-1,0 0 0,1 0 0,-1 0 0,0 0 1,0 0-1,1 0 0,-1 0 0,0 0 0,0 0 1,0 0-1,1 0 0,-1 0 0,0 0 0,0 0 1,1 0-1,-1 0 0,0 0 0,0 0 1,0 1-1,1-1 0,-1 0 0,0 0 0,0 0 1,0 0-1,0 0 0,1 1 0,-1-1 0,0 0 1,0 0-1,0 0 0,0 1 0,0-1 0,0 0 1,15 16-102,-11-11 135,3 2-71,0 0-1,0-1 1,0 0-1,1 0 1,0-1-1,0 0 0,1 0 1,-1-1-1,1 0 1,0-1-1,0 0 1,1 0-1,10 2 0,-19-5 25,0 0 0,-1 0 1,1 0-1,0 0 0,-1 0 0,1 0 0,0 0 0,-1-1 0,1 1 0,-1 0 0,1 0 0,0 0 0,-1-1 0,1 1 0,-1 0 0,1-1 0,-1 1 1,1-1-1,0 1 0,-1 0 0,0-1 0,1 1 0,-1-1 0,1 1 0,-1-1 0,0 0 0,1 1 0,-1-1 0,0 1 0,1-2 0,2-26 30,-15-35 167,10 56-175,-3-7 24,4 11-36,0 0 1,-1-1 0,1 1-1,0-1 1,0 0 0,1 1-1,-1-1 1,1 0-1,0 1 1,0-1 0,1-5-1,0 8-117,0 0-1,1 0 1,-1 0-1,1 0 1,-1 1-1,1-1 0,0 0 1,-1 1-1,1 0 1,0-1-1,-1 1 0,1 0 1,0 0-1,0 0 1,-1 0-1,1 0 1,3 1-1,33 3-3335,-12 2 782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13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1 13467,'-8'13'5377,"-8"8"-3417,-2 13-1159,2 8-137,4-1-264,11 0-104,7-6-80,6-5-56,14-8-56,0-7-32,9-10-168,-2-7-40,-2-3-464,-4-3-224,-4-1-689,0-1-383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40.7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35 226 13699,'-28'70'5929,"28"-75"-3400,0-13-785,-1-9-296,-1-12-807,-1-8-233,3 0-552,0 3-368,1 6-1105,14 7-823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78 12539,'-6'20'1408,"1"0"1,-3 35 0,8-54-1350,0 0 1,0 0-1,0 1 1,0-1-1,1 0 1,-1 0-1,0 0 1,1 0-1,-1 0 0,1 0 1,-1 0-1,1 0 1,-1-1-1,1 1 1,-1 0-1,1 0 1,0 0-1,0 0 1,-1-1-1,1 1 0,0 0 1,0-1-1,0 1 1,0-1-1,0 1 1,0-1-1,0 1 1,1-1-1,30 5 786,-23-5-575,58-2 917,-64 2-1110,1 0 0,0-1 1,0 0-1,0 0 0,0 0 0,-1 0 0,1 0 0,0-1 1,-1 0-1,0 1 0,1-1 0,-1-1 0,0 1 1,6-5-1,-8 5-16,-1 1 0,1-1 0,0 0 1,-1 1-1,0-1 0,1 0 0,-1 1 0,0-1 1,0 0-1,0 1 0,0-1 0,0 0 0,0 1 1,0-1-1,-1 0 0,1 1 0,-1-1 0,1 0 1,-1 1-1,0-1 0,1 1 0,-1-1 1,0 1-1,-2-3 0,-25-32 1144,21 30-924,0 0 0,0 1 0,-14-8 0,15 9-72,-1 0 0,1 0-1,0 0 1,1-1 0,-9-7-1,14 11-208,0 1-1,-1 0 1,1-1-1,0 1 1,0-1-1,-1 1 1,1 0-1,0-1 1,0 1-1,0-1 1,-1 1-1,1-1 1,0 1-1,0 0 1,0-1-1,0 1 1,0-1-1,0 1 1,0-1-1,0 1 1,0-1-1,0 1 1,0-1-1,0 1 1,0 0-1,0-1 0,1 1 1,-1-1-1,0 1 1,0-1-1,0 1 1,1 0-1,-1-1 1,0 1-1,1-1 1,-1 1-1,0 0 1,1-1-1,-1 1 1,0 0-1,1 0 1,-1-1-1,0 1 1,1 0-1,-1 0 1,1 0-1,0-1 1,21-6-659,-20 7 582,6-2-460,1 0-1,-1 1 0,1 0 1,-1 0-1,15 2 0,14 6-2012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12619,'88'62'6185,"-90"-87"-1160,9-2-3785,-2 0-343,-3 6-353,1 0-176,-5 10-1008,4 7-673,11 6-1239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29 144 11859,'-27'32'4035,"27"-31"-3988,0-1 0,0 0 0,-1 1 0,1-1 0,0 1 0,0-1 0,0 0 0,0 1 0,0-1 0,0 1 0,0-1 0,0 0 1,0 1-1,0-1 0,0 0 0,0 1 0,0-1 0,1 1 0,-1-1 0,0 0 0,0 1 0,0-1 0,0 0 0,1 1 0,-1-1 0,0 0 0,0 1 0,1-1 0,-1 0 0,0 0 0,0 1 0,1-1 0,-1 0 0,0 0 0,1 0 0,-1 1 0,0-1 0,1 0 0,-1 0 0,1 0 1,0 0-1,16 5 499,-16-5-491,3 0 26,1 1 0,0-1 0,0 0 1,-1-1-1,1 1 0,0-1 0,0 0 1,-1 0-1,1 0 0,-1-1 0,1 1 1,-1-1-1,9-5 0,-12 6-52,1 0 0,-1 0 0,1 0 0,-1-1 0,1 1 0,-1 0 0,0-1-1,0 1 1,0 0 0,0-1 0,0 0 0,0 1 0,0-1 0,0 0 0,-1 1 0,1-1 0,-1 0 0,1 0 0,-1 0-1,0 1 1,1-1 0,-1 0 0,0 0 0,0 0 0,0 0 0,-1 1 0,1-1 0,0 0 0,-1 0 0,1 0 0,-1 1 0,0-1-1,1 0 1,-1 1 0,0-1 0,0 0 0,-2-2 0,-5-6 422,0 0 1,0 0-1,-13-11 1,-19-21 1630,40 41-2067,0 1 0,0 0 1,-1-1-1,1 1 0,0 0 1,0-1-1,-1 1 1,1 0-1,0-1 0,0 1 1,0 0-1,0-1 1,0 1-1,0 0 0,-1-1 1,1 1-1,0-1 0,0 1 1,0 0-1,0-1 1,0 1-1,1-1 0,-1 1 1,0 0-1,0-1 0,0 1 1,0 0-1,0-1 1,0 1-1,1 0 0,-1-1 1,0 1-1,0 0 1,0-1-1,1 0 0,16-4-166,24 4-1318,-8 5-708,-1 3-2594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56 229 14715,'118'42'5529,"-113"-61"-4224,0-1-553,7-3-368,-11-13-160,4 4-448,-3-1-408,-7 1-801,2 8-415</inkml:trace>
  <inkml:trace contextRef="#ctx0" brushRef="#br0" timeOffset="1">115 25 11739,'-114'-25'4961,"125"39"-2545,8 1-632,23 2-607,8-2-73,12-7-456,2-5-232,-13-1-584,-2 1-440,-16 1-976,-9 3-641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17:1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2 101 8306,'4'10'728,"7"8"1612,-10-17-2205,0-1 0,0 0 0,0 0 0,0 0 0,0 0 0,0 1 0,0-2 0,0 1 0,0 0 0,0 0 0,0 0-1,0 0 1,0-1 0,0 1 0,0 0 0,0-1 0,0 1 0,0-1 0,0 1 0,0-1 0,1 0 0,0 0 91,0 0 0,0 1 0,0-1 0,0 1-1,0-1 1,1 1 0,-1 0 0,0 0 0,0 0 0,0 0 0,1 0 0,-1 0-1,0 1 1,0-1 0,0 1 0,1 0 0,-1-1 0,0 1 0,0 0 0,0 0-1,0 1 1,-1-1 0,1 0 0,2 3 0,-2-3-69,-1 0 0,1 0-1,-1 0 1,0 1 0,1-1 0,-1 0 0,0 1-1,0 0 1,0-1 0,0 1 0,0-1 0,0 1 0,-1 0-1,1 0 1,-1-1 0,1 1 0,-1 0 0,1 0 0,-1 0-1,0 0 1,0 0 0,0-1 0,0 1 0,0 0-1,0 0 1,-1 0 0,1 0 0,-1-1 0,0 4 0,-2-1 58,1 1 0,-1-1 0,0 0 0,0-1 1,0 1-1,-1 0 0,1-1 0,-1 0 0,0 0 1,0 0-1,0 0 0,-9 4 0,12-6-197,-1 0 1,1-1-1,-1 1 0,1-1 1,-1 0-1,1 1 0,-1-1 1,1 0-1,-1 0 0,0 0 1,1 0-1,-1 0 1,1 0-1,-1-1 0,1 1 1,-1 0-1,1-1 0,-1 1 1,1-1-1,-1 0 0,1 1 1,-1-1-1,1 0 0,0 0 1,-1 0-1,1 0 0,0 0 1,0 0-1,0 0 0,0-1 1,0 1-1,0 0 0,0 0 1,0-1-1,0 1 0,1-1 1,-1 1-1,1-1 0,-1 1 1,1-1-1,-1 1 0,1-3 1,-1-1-128,0 0 0,0 0 0,0 1 0,1-1 0,0 0 0,0 0 0,0 0 0,1 0 0,-1 1 0,1-1 1,0 0-1,1 1 0,-1-1 0,1 0 0,0 1 0,4-8 0,-5 10-17,0 0 0,1 1 1,-1-1-1,0 1 0,1 0 0,-1-1 0,0 1 1,1 0-1,0 0 0,-1 0 0,1 0 1,0 0-1,-1 0 0,1 1 0,0-1 0,0 0 1,0 1-1,2-1 0,-1 1-56,0 0 1,-1 1-1,1-1 0,0 1 1,0-1-1,-1 1 1,1 0-1,0 0 0,-1 0 1,1 0-1,-1 0 0,0 1 1,1-1-1,-1 1 0,0 0 1,3 3-1,3 2-383,-1 1-1,-1 1 1,1-1-1,-1 1 1,8 17-1,-9-16 463,1 0 0,0-1 1,0 0-1,1 0 0,8 9 0,-15-18 149,0 0 0,0 0 0,1 1-1,-1-1 1,0 0 0,0 0 0,0 0 0,0 0 0,0 1 0,1-1 0,-1 0-1,0 0 1,0 0 0,0 0 0,1 0 0,-1 0 0,0 0 0,0 0 0,0 1-1,1-1 1,-1 0 0,0 0 0,0 0 0,0 0 0,1 0 0,-1 0 0,0 0-1,0 0 1,1 0 0,-1 0 0,0-1 0,0 1 0,0 0 0,1 0 0,-1 0-1,0 0 1,0 0 0,0 0 0,1 0 0,-1 0 0,0-1 0,0 1 0,0 0-1,4-13 1166,-6-24 23,2 32-895,-1-12 174,1 0 1,0 0-1,2 0 0,4-28 0,-5 41-442,0 0 0,0 0 0,1 0 0,-1 0 0,1 0 0,0 0 0,0 0 0,0 1 0,0-1 0,1 1 0,-1-1 0,1 1 0,0 0-1,0 0 1,0 0 0,0 0 0,1 1 0,-1-1 0,1 1 0,0 0 0,-1 0 0,1 1 0,0-1 0,4-1 0,43-3 284,-48 6-343,-1 0 1,1 0-1,-1 0 0,1 0 0,-1 1 0,1-1 1,-1 1-1,1-1 0,-1 1 0,0 0 0,1 0 1,-1 0-1,0 0 0,0 0 0,0 1 0,0-1 0,4 3 1,-6-3 3,0 0 0,0 0-1,0-1 1,0 1 0,1 0 0,-1 0 0,0 0 0,0-1 0,-1 1 0,1 0 0,0 0 0,0 0 0,0-1 0,0 1-1,-1 0 1,1 0 0,0-1 0,-1 1 0,1 0 0,-1 0 0,1-1 0,0 1 0,-1-1 0,0 1 0,1 0 0,-1-1-1,1 1 1,-2 0 0,-22 19 304,19-17-242,-3 3 23,-8 6 228,0 1 0,1 0 0,0 1 0,1 0 0,-24 32 0,38-45-315,-1 0 0,1-1 0,0 1 1,-1 0-1,1 0 0,0-1 0,-1 1 0,1 0 1,0 0-1,0-1 0,0 1 0,0 0 1,0 0-1,0 0 0,0 0 0,0-1 1,0 1-1,0 0 0,0 0 0,0 0 0,1-1 1,-1 1-1,0 0 0,1 0 0,-1-1 1,0 1-1,1 0 0,-1-1 0,1 1 1,-1 0-1,1-1 0,-1 1 0,1-1 0,0 1 1,-1-1-1,1 1 0,0-1 0,-1 1 1,1-1-1,0 0 0,0 1 0,-1-1 0,1 0 1,0 0-1,0 1 0,-1-1 0,1 0 1,0 0-1,0 0 0,1 0 0,44 4 229,68 1-677,-39 5-2596,-55-7 302,-5-6-1316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1:5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25 217 8986,'-5'-46'16498,"33"28"-16128,-14 5-198,-1-1 1,0 0-1,-1 0 1,-1-2 0,0 1-1,10-22 1,-21 37-147,1-1 0,-1 1 1,1-1-1,-1 0 0,0 0 1,1 1-1,-1-1 0,0 0 1,1 1-1,-1-1 0,0 0 1,0 0-1,0 0 0,0 1 1,0-1-1,0 0 0,0 0 0,0 0 1,0 1-1,0-1 0,0 0 1,0 0-1,-1 1 0,1-1 1,0 0-1,-1 0 0,1 1 1,0-1-1,-1 0 0,1 1 1,-1-1-1,1 1 0,-1-1 1,1 0-1,-1 1 0,0-1 0,1 1 1,-1-1-1,0 1 0,1 0 1,-1-1-1,0 1 0,1 0 1,-2-1-1,0 1 20,0 0-1,-1-1 1,1 1-1,0 0 1,0 1-1,0-1 1,0 0-1,-1 1 1,1-1-1,0 1 1,0 0-1,0-1 1,0 1-1,0 0 1,-2 2-1,-3 2-17,0 1-1,0 1 1,1-1 0,-1 1-1,2 0 1,-1 1 0,1 0-1,0-1 1,1 1 0,-1 1-1,-4 14 1,4-9-55,0 0 0,1 1 0,1 0 0,0-1 0,1 1 0,-1 22 0,4-29 9,0 0-1,0-1 1,0 1 0,1 0-1,0-1 1,0 1 0,1-1-1,0 0 1,0 0 0,1 0-1,0 0 1,0-1 0,1 0-1,-1 1 1,1-1 0,12 10-1,-13-12-1,1-1 0,0 1-1,0-1 1,0 0-1,0 0 1,1 0-1,-1-1 1,1 0-1,-1 0 1,1 0-1,0-1 1,0 1-1,0-2 1,0 1-1,0 0 1,0-1-1,0-1 1,0 1-1,0-1 1,0 0-1,0 0 1,9-3-1,-9 1-81,-1 1 1,1-1-1,-1 0 0,0-1 0,0 1 1,-1-1-1,1 0 0,-1 0 1,0-1-1,0 1 0,0-1 0,0 0 1,-1 0-1,0 0 0,0 0 0,4-12 1,-5 12-249,0 0 0,0 0 1,-1 0-1,0 0 0,0 0 0,-1 0 1,1-1-1,-1 1 0,0 0 0,0-1 1,-1 1-1,-1-6 0,-6-12-3224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1:59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102 346 10690,'-8'30'2871,"8"-30"-2806,0 1-1,0-1 1,0 0 0,0 1 0,0-1 0,0 1 0,0-1-1,0 0 1,1 1 0,-1-1 0,0 1 0,0-1-1,0 0 1,0 1 0,1-1 0,-1 0 0,0 1 0,0-1-1,1 0 1,-1 0 0,0 1 0,1-1 0,-1 0 0,0 0-1,1 1 1,-1-1 0,0 0 0,1 0 0,-1 0-1,1 0 1,-1 1 0,0-1 0,1 0 0,0 0 0,6-1 236,-1 0 0,1-1 0,-1 1 0,1-1 0,-1-1 0,11-4 0,-9 3-174,0 0 0,0 0 0,0 0 0,-1-1 0,0 0 0,0 0-1,0-1 1,10-11 0,-14 15-76,-1-1 0,0 0 0,0 0 0,0 0 0,-1 0 0,1 0 0,-1-1 0,0 1 1,1 0-1,-1-1 0,-1 1 0,1-1 0,-1 1 0,1-1 0,-1 1 0,0-1 0,0 0 0,0 1 0,-1-1 0,1 1 0,-1-1 0,0 1 0,0 0 0,-2-6 0,-1 2 143,0 0-1,0-1 1,-1 2 0,1-1-1,-1 0 1,-1 1 0,0 0-1,1 0 1,-2 1-1,-10-9 1,-8-3 865,-45-21 1,-4-3 1062,73 40-2105,0 1 1,0 0 0,1 0 0,-1-1 0,0 1-1,1 0 1,-1-1 0,0 1 0,1-1-1,-1 1 1,1-1 0,-1 1 0,1-1 0,-1 1-1,1-1 1,-1 0 0,1 1 0,-1-1-1,1 0 1,0 1 0,-1-1 0,1 0-1,0 1 1,0-1 0,0 0 0,-1 0 0,1 1-1,0-1 1,0 0 0,0 0 0,0 0-1,0 1 1,0-1 0,0 0 0,1 0-1,-1 1 1,0-1 0,0 0 0,1 1 0,-1-1-1,0 0 1,1 1 0,-1-1 0,0 0-1,1 1 1,-1-1 0,1 0 0,-1 1-1,1-1 1,0 1 0,-1-1 0,1 1 0,-1 0-1,1-1 1,1 0 0,2-1-52,1-1 0,0 1 0,0 0 0,-1 1 0,1-1 0,9-1 0,2 1-380,0 1-1,-1 1 1,1 0-1,0 2 1,0-1-1,-1 2 1,1 0 0,15 5-1,6 9-2213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2:0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87 11122,'-6'5'346,"-130"102"4711,108-83-4207,1 2 0,-40 50 0,56-63-670,1 2-1,1-1 1,0 2-1,1-1 1,1 1 0,0 0-1,-7 26 1,11-29-37,1 1 0,0-1 0,1 1 0,1-1 0,0 0 0,1 1 0,0-1 0,1 1 0,0-1 1,1 0-1,5 13 0,-2-9-58,2 0 1,0-1 0,1 0 0,1 0-1,0-1 1,1 0 0,0-1-1,2 0 1,-1-1 0,2 0 0,21 16-1,-7-9-29,1-1 1,0-1-1,2-1 0,0-2 0,39 13 0,-43-19-105,0-2 0,0-1-1,1-1 1,-1-1-1,1-2 1,44-1-1,-17-4-93,-1-3-1,72-18 0,-93 17 121,0-2 0,0-1 0,-1-2-1,33-17 1,-52 23 25,-1-1 0,-1-1-1,0 1 1,0-2 0,0 1-1,-1-1 1,0-1 0,-1 0-1,0-1 1,-1 1 0,0-1-1,-1-1 1,7-12 0,-7 5 15,0 0 1,-1 0 0,-1 0-1,-1-1 1,-1 0-1,0 0 1,-2 0 0,0 0-1,-1 0 1,-1 0-1,-1 0 1,-1 0-1,-1 1 1,-1-1 0,0 1-1,-1 0 1,-16-32-1,10 25 30,-2 0-1,0 2 1,-2 0-1,-1 0 1,-1 2 0,0 0-1,-2 1 1,0 1-1,-2 1 1,0 0-1,-46-27 1,46 34-29,-1 1 1,0 2 0,-1 0-1,0 1 1,-1 2 0,0 0-1,1 2 1,-2 1 0,1 0-1,0 2 1,0 1 0,-1 1-1,1 1 1,0 2 0,0 0-1,-41 14 1,15-1-214,1 2 1,1 2-1,1 3 0,-64 41 1,-25 28-1089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2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13875,'-2'-1'721,"-1"1"0,1 0 0,-1 1 0,1-1-1,-1 0 1,1 1 0,0-1 0,-1 1 0,-4 2 0,-35 21 789,34-18-835,-13 8-142,1 1 0,1 1 1,-30 31-1,40-36-447,0-1-1,0 1 1,1 1-1,1-1 1,0 1-1,0 1 1,2-1 0,-7 19-1,11-28-81,0 0 1,0 0-1,1 0 0,0 1 0,-1-1 1,1 0-1,0 0 0,0 1 0,1-1 0,-1 0 1,1 0-1,-1 1 0,1-1 0,0 0 1,0 0-1,1 0 0,2 5 0,-3-6-6,1-1 0,-1 1 0,1-1 0,0 1 1,0-1-1,-1 1 0,1-1 0,0 0 0,0 0 0,0 0 0,0 0 0,1 0 0,-1 0 0,0-1 0,0 1 0,0-1 0,1 1 0,-1-1 0,0 0 0,1 0 0,-1 0 0,0 0 0,0 0 0,1-1 0,-1 1 0,0-1 1,3 0-1,28-10-114,-1-2 1,0-1 0,0-1-1,-2-2 1,42-30-1,-71 47 110,21-13-40,-22 13 43,-1 0 0,1 0 0,0 1 0,0-1 0,0 0 0,0 0 0,0 1 0,0-1 0,0 0 0,0 0 0,0 1 0,0-1 0,0 0 0,0 0 0,0 1 0,0-1 0,0 0 1,0 0-1,0 0 0,0 1 0,0-1 0,0 0 0,0 0 0,0 1 0,0-1 0,1 0 0,-1 0 0,0 0 0,0 1 0,0-1 0,0 0 0,1 0 0,-1 0 0,0 0 0,0 1 0,0-1 0,1 0 0,-1 0 0,0 0 0,0 0 0,0 0 0,1 0 0,-1 0 0,0 0 0,0 1 1,1-1-1,-1 0 0,0 0 0,0 0 0,1 0 0,-1 0 0,0 0 0,0 0 0,1-1 0,-1 1 0,0 0 0,0 0 0,0 0 0,1 0 0,-1 0 0,-21 41-1636,8-21-329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2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12979,'-3'1'1040,"1"0"1,-1 0-1,1 0 0,-1 0 1,1 0-1,0 1 1,0-1-1,-4 4 1,-26 32 105,16-18-274,-17 18-406,10-13-310,2 1 0,0 0 0,-23 39 0,34-38-138,10-26-20,0 0 0,0 1 0,0-1 0,0 0 0,0 0 0,0 1 0,0-1 0,1 0 0,-1 1 0,0-1 0,0 0 0,0 0 0,0 1-1,0-1 1,0 0 0,0 0 0,1 1 0,-1-1 0,0 0 0,0 0 0,0 0 0,0 1 0,1-1 0,-1 0 0,0 0 0,0 0 0,1 0 0,-1 1-1,0-1 1,0 0 0,1 0 0,-1 0 0,0 0 0,0 0 0,1 0 0,-1 0 0,0 0 0,1 0 0,-1 0 0,5-1-33,0 0-1,0 0 1,0-1 0,-1 1 0,1-1 0,5-3 0,12-5-17,-9 5-92,2 1 0,-1 1-1,0 0 1,1 0-1,-1 1 1,1 1 0,-1 1-1,1 0 1,0 1 0,-1 0-1,1 1 1,-1 1-1,1 1 1,-1 0 0,0 0-1,-1 1 1,1 1 0,23 14-1,-34-18 9,0 0-1,0 0 1,0-1 0,0 1-1,1 0 1,-1-1 0,1 0-1,-1 0 1,1 0 0,-1 0-1,1-1 1,0 0 0,3 1-1,-6-2 88,0 1 1,0 0-1,0 0 0,0-1 0,0 1 0,0-1 0,0 1 0,0-1 0,0 1 0,0-1 0,0 0 1,0 1-1,-1-1 0,1 0 0,0 0 0,0 0 0,-1 0 0,1 0 0,1-2 54,-1 0 0,0 0-1,0 0 1,0 0 0,0 0 0,0 0-1,-1-1 1,1-3 0,-1-6 390,-1 0 1,0 1-1,-1-1 0,0 0 1,-1 1-1,0 0 1,-1 0-1,0 0 0,-8-15 1,3 6 320,8 15-634,4 7-370,9 8-827,-6-3 438,16 9-2070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41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73 13411,'2'-3'458,"0"-1"1,0 1-1,0 0 0,1 0 1,-1 0-1,1 0 0,0 0 1,0 1-1,0-1 0,0 1 1,0 0-1,7-4 0,-7 5-283,0 0-1,0 1 0,0-1 0,0 1 0,0 0 0,0 0 0,0 0 0,0 0 0,0 0 0,0 1 0,0-1 0,0 1 0,0 0 0,0 0 1,0 0-1,0 0 0,-1 1 0,4 1 0,-4-2-112,0 0 0,1 0 0,-1 0 0,0 1 0,0-1 0,0 1 0,0-1 0,0 1 0,0 0 0,0 0 0,-1 0 0,1 0 0,0 0 0,-1 0 0,0 0 0,0 0 0,1 1 0,-1-1 0,0 1 0,-1-1 0,2 5 0,-2-4-49,0 0 1,-1 0-1,1 0 0,-1-1 0,0 1 0,0 0 1,0 0-1,0-1 0,0 1 0,0 0 0,-1-1 1,1 1-1,-1-1 0,0 0 0,0 1 0,0-1 1,0 0-1,0 0 0,-3 2 0,-17 14 401,0-1 0,-1-1-1,-1-1 1,-27 12 0,101 7-985,62 66-1376,-98-87 1800,2 0 1,0-2-1,0 0 1,1-1-1,0 0 1,1-1-1,0-1 1,31 9-1,-43-15 269,0-1 0,0 0-1,1 0 1,-1 0-1,1-1 1,-1 0-1,0 0 1,1 0-1,-1-1 1,0 0-1,1 0 1,-1-1-1,0 0 1,0 0-1,0 0 1,0-1-1,0 1 1,-1-2-1,1 1 1,-1 0-1,0-1 1,0 0-1,0-1 1,-1 1-1,1-1 1,-1 1-1,0-1 1,0-1-1,-1 1 1,5-8-1,0-5 159,0 0-1,-2 0 0,0 0 1,6-33-1,6-18 334,-12 50-443,8-27 495,1 1 0,23-44 1,-38 89-659,0 0 0,0 0 0,0 0 0,0 0-1,0 0 1,1 0 0,-1-1 0,0 1 0,0 0 0,0 0 0,0 0 0,1 0 0,-1 0 0,0 0 0,0 0 0,0 0 0,0 0 0,1 0 0,-1 0-1,0 0 1,0 0 0,0 0 0,1 0 0,-1 0 0,0 0 0,0 0 0,0 0 0,0 0 0,1 0 0,-1 0 0,0 0 0,0 0 0,0 0 0,0 0-1,1 0 1,-1 0 0,0 0 0,0 1 0,0-1 0,0 0 0,1 0 0,-1 0 0,0 0 0,0 0 0,0 1 0,0-1 0,0 0 0,0 0 0,0 0-1,0 0 1,0 1 0,0-1 0,1 0 0,-1 0 0,5 11 32,0 12-139,-1 1 0,-1 0 0,-1 0 0,-1 25 0,3 29-884,12 60-3129,-7-85 831</inkml:trace>
  <inkml:trace contextRef="#ctx0" brushRef="#br0" timeOffset="1">490 338 15595,'9'-2'6450,"5"-4"-3210,19 1-2167,15 5-257,13 0-296,8 0-328,0 0-760,-9 0-528,-26 7-1417,-26 1-2456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2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268 153 12099,'13'10'5265,"13"4"-2985,-21 1-167,-5 3-1,-21-5-231,-18-3-161,-19-14-456,-9-13-312,4-26-384,16-5-167,30-4-273,19 6-48,32 28-160,10 13-192,10 23-993,-7 8-895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34 164 12507,'-26'-19'3292,"26"18"-3232,0 1 1,0 0-1,0 0 0,0 0 1,0 0-1,0 0 1,0-1-1,-1 1 0,1 0 1,0 0-1,0 0 1,0 0-1,0 0 0,0 0 1,-1-1-1,1 1 1,0 0-1,0 0 0,0 0 1,0 0-1,0 0 1,-1 0-1,1 0 0,0 0 1,0 0-1,0 0 1,0 0-1,-1 0 0,1 0 1,0 0-1,0 0 1,0 0-1,-1 0 0,1 0 1,0 0-1,0 0 1,0 0-1,0 0 0,0 0 1,-1 0-1,1 1 1,0-1-1,0 0 0,0 0 1,0 0-1,0 0 1,-1 0-1,1 0 0,0 1 1,0-1-1,0 0 1,0 0-1,0 0 0,0 0 1,19 39 4436,-1-7-4590,101 165 1796,-118-194-1684,1-1 1,-1 0-1,1 1 0,0-1 0,0 0 1,0 0-1,0 0 0,0 0 1,0-1-1,4 3 0,-6-4-5,1 0-1,-1 0 0,1 0 1,-1 1-1,0-1 0,1 0 1,-1 0-1,1 0 1,-1 0-1,1 0 0,-1 0 1,1 0-1,-1-1 0,0 1 1,1 0-1,-1 0 0,1 0 1,-1 0-1,0-1 1,1 1-1,-1 0 0,1 0 1,-1-1-1,0 1 0,1 0 1,-1 0-1,0-1 1,0 1-1,1 0 0,-1-1 1,0 1-1,0-1 0,1 1 1,-1 0-1,0-1 0,0 0 1,3-6 144,-1-1 0,-1 0-1,0 0 1,0 0 0,0-11 0,-1 15-128,2-120 1074,5-49-358,-7 169-746,9-40 87,-9 43-104,0 0 0,1 0 0,-1 0 1,0 0-1,1 0 0,-1 0 0,1 0 1,-1 0-1,1 0 0,-1 0 0,1 0 0,0 0 1,0 0-1,-1 0 0,1 1 0,0-1 0,0 0 1,0 1-1,0-1 0,0 0 0,0 1 0,0-1 1,0 1-1,0-1 0,0 1 0,0 0 1,0-1-1,0 1 0,0 0 0,0 0 0,1 0 1,-1 0-1,2 0 0,3 3-331,1 0-1,-1 0 1,0 1 0,0-1 0,0 2-1,0-1 1,0 0 0,-1 1-1,9 11 1,4 1-810,21 17-1507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29 11322,'5'1'822,"-1"0"0,0 0-1,0 0 1,0 0-1,0 1 1,-1 0-1,6 2 1,-7-2-575,1 0 0,-1-1 0,0 1 0,0 0 0,0 0 0,0 0 0,-1 0 0,1 0 0,0 1 0,1 2 0,-2-2-122,0 1 0,0-1 0,0 0 0,0 1 0,-1-1 1,1 1-1,-1-1 0,0 1 0,0 0 0,0-1 0,0 1 0,-1-1 0,0 1 1,1-1-1,-1 1 0,0-1 0,-1 0 0,1 0 0,-3 5 0,-2 2 144,-1 0 0,1 0 0,-2 0-1,1-1 1,-1-1 0,-1 1 0,0-1-1,0-1 1,0 0 0,-1 0 0,0-1-1,0 0 1,-1 0 0,-21 7 0,26-11-133,-1 0-1,0 0 1,1-1 0,-1 0 0,0 0 0,0-1 0,0 0 0,0 0 0,1 0-1,-1-1 1,-12-2 0,14 1-66,1 0 0,-1 0-1,0 0 1,1-1 0,-1 1 0,1-1-1,0 0 1,0 0 0,0-1 0,0 1-1,1-1 1,-1 0 0,1 0 0,0 0-1,0 0 1,0 0 0,-2-6 0,2 3-37,0 1 0,0-1 1,1 0-1,0 0 0,0 1 1,1-1-1,0-1 0,0 1 1,1 0-1,-1 0 0,2 0 0,-1 0 1,1 0-1,0 0 0,0 0 1,1 0-1,0 0 0,5-12 1,-5 15-44,1-1 0,-1 1 1,1 0-1,0 0 0,0 1 1,0-1-1,0 1 0,1-1 1,0 1-1,-1 0 0,1 0 0,0 0 1,0 1-1,1 0 0,-1 0 1,0 0-1,1 0 0,0 0 1,-1 1-1,1 0 0,0 0 1,0 0-1,-1 1 0,1-1 1,0 1-1,0 0 0,0 1 1,6 0-1,-3 1-156,0 0-1,0 0 1,0 0 0,0 1 0,11 6-1,41 27-1533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76 309 10394,'-15'9'992,"0"0"1,1 1-1,-14 12 0,28-22-939,-1 1 0,1 0 0,0-1-1,-1 1 1,1-1 0,0 1 0,-1 0 0,1-1 0,0 1-1,0 0 1,-1 0 0,1-1 0,0 1 0,0 0 0,0-1 0,0 1-1,0 0 1,0 0 0,0-1 0,1 1 0,-1 0 0,0-1-1,0 1 1,0 0 0,1-1 0,-1 1 0,0 0 0,1-1-1,-1 1 1,0 0 0,1-1 0,-1 1 0,1-1 0,-1 1 0,1-1-1,-1 1 1,1-1 0,0 1 0,-1-1 0,1 0 0,0 1-1,-1-1 1,1 0 0,0 0 0,-1 1 0,2-1 0,38 14 782,-37-13-733,17 3 42,1 0 0,-1-2 0,1 0 1,-1-2-1,1 0 0,-1-1 0,0-2 0,1 1 1,-1-2-1,0-1 0,0-1 0,-1 0 0,0-1 1,0-2-1,27-15 0,-42 22-111,-1-1-1,1 1 1,-1-1 0,0 1-1,0-1 1,0-1-1,0 1 1,0 0 0,-1 0-1,1-1 1,-1 0 0,0 1-1,0-1 1,0 0-1,-1 0 1,1 0 0,-1 0-1,0 0 1,0-1 0,0-4-1,-1 5 52,-1-1-1,1 1 0,-1-1 1,0 1-1,-1-1 0,1 1 1,-1 0-1,0-1 0,0 1 1,0 0-1,0 0 0,-1 1 1,0-1-1,0 0 0,0 1 0,0 0 1,0-1-1,-6-3 0,-10-7 355,-1 1-1,-1 0 0,0 2 0,-27-11 0,20 9 123,-41-25 0,67 37-533,0 0-1,0-1 0,0 1 1,0-1-1,0 1 0,0-1 1,0 0-1,1 0 0,-1 0 1,1 0-1,-1 0 0,1 0 1,-1-2-1,2 3-17,-1 0 0,1 0-1,0 0 1,0 1 0,0-1 0,0 0 0,0 0 0,0 0-1,0 1 1,0-1 0,1 0 0,-1 0 0,0 0 0,0 1-1,1-1 1,-1 0 0,0 0 0,1 1 0,-1-1 0,1 0-1,-1 1 1,1-1 0,-1 1 0,1-1 0,1-1-1,2 0-24,0 0-1,0-1 0,0 1 0,0 1 0,1-1 1,-1 1-1,1-1 0,-1 1 0,1 1 0,-1-1 0,10 0 1,8 2-507,0 1 0,-1 0 0,1 2 0,0 0 0,-1 1 0,30 12 0,6 4-1714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2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 12683,'-2'-3'7033,"-9"3"-5232,-9 7-169,-4 9-240,-10 10-560,3 10-223,10 6-361,10-3-96,12-3-224,15-12-160,19-14-313,8-9-55,29-14-88,-12-5-144,12-1-424,-11 4-337,-18 10-863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72 225 12643,'2'9'6368,"-2"0"-1342,-13-7-2965,11-3-2020,1 1 1,-1-1 0,0 1-1,1-1 1,-1 0 0,1 1-1,-1-1 1,1 0 0,-1 0 0,1 0-1,0 0 1,0-1 0,-1 1-1,0-2 1,-2 0-17,1 0 0,0-1 0,0 0 0,0 1 1,0-1-1,0 0 0,1 0 0,0-1 0,0 1 0,0 0 0,0-1 0,1 0 0,0 1 1,0-1-1,0 0 0,0 1 0,1-1 0,-1 0 0,1 0 0,1 1 0,-1-1 0,2-5 1,0 2-14,2 1 1,-1 0-1,1 0 1,0 0-1,0 0 1,1 1-1,0-1 1,0 1-1,1 1 1,-1-1-1,1 1 1,1 0-1,-1 0 1,1 0-1,0 1 1,9-4-1,-10 4-21,0 1 0,1 1 0,0-1 0,-1 1 0,1 0 0,0 0 0,0 1 0,0 0 0,0 1 0,0-1 0,0 1 0,0 0 0,0 1 0,0 0 0,0 0 0,0 0 0,0 1 0,12 5 0,-17-6-4,0 0 1,0 0-1,0 0 0,-1 0 1,1 0-1,0 0 0,-1 1 1,1-1-1,-1 1 1,1-1-1,-1 1 0,0-1 1,0 1-1,0 0 0,0 0 1,0-1-1,0 1 0,0 0 1,-1 0-1,1 0 1,0 0-1,-1 0 0,0 0 1,1 0-1,-1 0 0,0 0 1,0 0-1,0 0 1,-1 0-1,1 0 0,0 0 1,-1 0-1,1 0 0,-1 0 1,0 0-1,1 0 0,-1 0 1,0 0-1,0-1 1,-2 3-1,-2 4-15,0 0-1,0-1 1,-1 0-1,0 0 1,-1 0-1,1-1 1,-13 9-1,18-14 29,-23 16 25,0-1 0,-1-1 0,-45 21 0,78-38 21,-1 1-1,1 0 1,-1 0 0,14 2-1,0-2-7,10 2-330,1 2 0,-1 0 0,0 2 0,-1 1 0,1 2 0,31 12 0,-50-16 158,-7-2 96,1 0 1,0-1-1,0 0 0,-1 0 1,1 0-1,0 0 1,0-1-1,0 0 0,7-1 1,-11 0 82,1 0 1,-1 0-1,1 0 1,-1 0-1,0 0 1,1 0-1,-1-1 1,0 1-1,0-1 1,0 1-1,0-1 1,0 0-1,0 0 1,-1 0-1,1 0 1,0 0-1,-1 0 1,0-1-1,1 1 1,-1 0-1,0-1 1,0 1-1,-1-1 1,2-4-1,1-3 111,-1 0 0,-1 1 0,1-1 0,-2 0 0,1 0 0,-1 0 0,-1 0 0,0 0 0,-3-14-1,4 23-156,0 0 0,-1 1 0,1-1 0,0 0 0,0 1-1,-1-1 1,1 1 0,0-1 0,-1 0 0,1 1 0,0-1-1,-1 1 1,1-1 0,-1 1 0,1-1 0,-1 1-1,1 0 1,-1-1 0,1 1 0,-1-1 0,0 1 0,1 0-1,-1 0 1,1-1 0,-1 1 0,0 0 0,1 0 0,-1 0-1,0 0 1,1 0 0,-1 0 0,0 0 0,-1 0 0,1 0-81,0 1 0,0-1 0,0 1 0,0-1 0,0 1 0,0-1 0,0 1 1,0 0-1,0 0 0,0 0 0,0-1 0,1 1 0,-1 0 0,0 0 0,1 0 1,-1 0-1,0 2 0,-8 18-1832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13595,'16'-23'4260,"-14"40"-1304,-2 21-1804,2-28-1017,0 0-1,0 0 0,1-1 0,1 1 0,-1-1 1,1 0-1,1 0 0,0 0 0,9 12 0,-11-17-104,-1-1-1,1 0 0,0 0 1,0 0-1,0 0 0,1 0 1,-1-1-1,1 0 0,-1 0 1,1 0-1,5 3 0,-6-5 12,0 1 0,-1-1 0,1 1 0,0-1 0,0 0 0,-1 0 0,1 0 0,0 0 0,0 0 0,-1-1 0,1 1 0,0-1-1,-1 0 1,1 0 0,-1 0 0,1 0 0,-1 0 0,1 0 0,2-3 0,0 1 33,0-1 0,0 0 0,-1-1 1,1 1-1,-1-1 0,0 0 0,0 0 0,0 0 0,-1 0 0,3-7 1,3-7 134,10-34 0,8-16 216,-26 67-420,0 1 0,0 0 0,0 0 0,0 0 0,0 0 0,0 0 0,0 0 0,0 0 0,0 0 1,1 0-1,-1 0 0,0 1 0,1-1 0,-1 0 0,1 1 0,-1-1 0,1 1 0,-1 0 0,1-1 0,-1 1 0,1 0 0,-1 0 0,1 0 0,-1 0 1,1 0-1,-1 1 0,1-1 0,-1 0 0,1 1 0,-1-1 0,1 1 0,-1-1 0,2 2 0,1-1-42,1 1 0,-1 0 0,0 0 0,0 1 0,0-1 0,0 1-1,-1 0 1,1 0 0,5 6 0,-6-4-120,-1 0 0,1 0 0,-1 0 1,1 0-1,-1 1 0,1 5 0,-2-5-70,1-1 0,0 1 1,0 0-1,1-1 0,0 1 0,0-1 0,4 6 1,4 7-77,-11-16 263,1 0 0,0 0 1,0 0-1,0 0 1,0 0-1,1 0 1,-1 0-1,0 0 1,1-1-1,-1 1 1,1 0-1,0-1 0,-1 1 1,5 1-1,29-16-528,-26 10 285,1 0-1,-2-1 0,1 0 1,0-1-1,14-10 1,-12 5-1091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71 13723,'-29'-70'5761,"60"75"-3608,4 3-745,0-2-176,-6-4-752,0 1-264,-3 0-480,-5 1-488,-1-1-1016,-6 3-593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12339,'-33'47'4537,"58"-42"-3401,4-2-976,2-1-200,-7-2-968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86 316 12835,'-3'0'280,"0"0"1,0 0 0,1-1-1,-1 1 1,0-1 0,1 1-1,-1-1 1,0 0 0,1 0-1,-1-1 1,1 1 0,-1 0-1,1-1 1,0 1 0,0-1-1,0 0 1,0 0 0,-4-4-1,3 0 97,0 0 0,0-1-1,0 1 1,1-1 0,0 0 0,-1-10-1,0 4-25,-1 0 77,1-1-1,1 0 0,0 1 1,1-1-1,0 0 1,1 0-1,3-21 0,-2 30-374,0 1 0,0-1 0,1 1 0,-1-1 0,1 1 0,1 0 0,-1 0 0,0 0 0,1 0 0,0 0 0,0 0 0,0 1 0,0-1 0,1 1 0,-1 0 0,1 0 0,0 0 0,0 1 0,0-1 0,0 1 0,0 0 0,1 0 0,-1 0 0,1 1 0,6-2 0,-6 2-49,0 0-1,-1 0 1,1 0 0,0 1-1,0-1 1,0 1-1,0 0 1,0 1-1,8 1 1,-12-2-7,0 1 1,0-1-1,0 0 1,0 1-1,0-1 0,-1 1 1,1-1-1,0 1 1,0-1-1,0 1 1,-1-1-1,1 1 0,0 0 1,-1 0-1,1-1 1,0 1-1,-1 0 1,1 0-1,-1 0 0,1 0 1,-1 1-1,1 0-5,-1-1 1,0 1-1,0 0 0,0 0 0,0 0 1,-1 0-1,1 0 0,0-1 0,-1 1 0,1 0 1,-1 0-1,0-1 0,0 1 0,1 0 0,-1-1 1,-1 2-1,-5 6-20,1 0 0,-2-1 0,1 0 0,-1 0 0,0-1 1,-13 9-1,-21 20 200,44-35-156,-1 0-1,1 0 0,-1 0 1,1 0-1,0-1 0,-1 1 1,1-1-1,0 1 0,-1-1 1,1 1-1,0-1 1,0 0-1,3 0 0,14 4-7,6 3-8,-4-1 1,-1-1 1,31 3-1,-44-7-42,0-1-1,-1 0 0,1 0 1,-1-1-1,1 0 1,-1 0-1,1 0 1,-1-1-1,0 0 0,0 0 1,1-1-1,9-5 1,17-14-200,-16 10 145,34-18 1,-50 30 101,0-1 1,0 1-1,0 0 1,0-1-1,0 1 1,0 0-1,0 0 0,0-1 1,0 1-1,0 0 1,1 0-1,-1 0 1,0 0-1,0 0 1,0 1-1,0-1 1,0 0-1,0 0 1,0 1-1,0-1 1,0 0-1,0 1 1,0-1-1,-1 1 0,1-1 1,0 1-1,0 0 1,0-1-1,0 1 1,-1 0-1,1 0 1,0 0-1,-1-1 1,1 1-1,-1 0 1,1 0-1,-1 0 1,1 0-1,-1 0 1,0 0-1,1 0 1,-1 0-1,0 0 0,1 2 1,1 9 90,0-1 1,0 1-1,-1 18 1,1 0-31,-1-26-63,0 1 1,0-1-1,0 1 0,1-1 1,-1 1-1,1-1 1,0 0-1,0 0 0,1 0 1,-1 0-1,1 0 1,0-1-1,0 1 0,0-1 1,1 0-1,-1 0 1,1 0-1,-1 0 0,1 0 1,0-1-1,7 4 1,-5-5-28,-1 1 0,0-1-1,1 0 1,-1 0 0,0-1 0,1 1 0,-1-1 0,1-1 0,-1 1 0,1-1 0,-1 0 0,0 0 0,1 0 0,-1-1 0,0 1 0,0-1 0,0-1-1,6-3 1,-2 2-356,-2-1 0,1 0 0,0-1 0,-1 0 0,0 0 0,0 0 0,-1-1 0,0 0 0,0 0 0,-1-1 0,1 1 0,-2-1 0,1 0 0,5-15 0,-2-8-2337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41.8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69 279 8274,'11'23'734,"-6"-13"-327,-1 0 0,2 0 0,0 0-1,12 15 1,-16-23-299,0 0-1,1 0 1,-1 0-1,1 0 1,-1 0-1,1 0 1,-1-1-1,1 1 1,0-1-1,0 0 1,0 0-1,0 0 1,0 0-1,0 0 0,0-1 1,0 1-1,0-1 1,0 0-1,1 0 1,-1 0-1,5-1 1,0 0 153,0-1 0,0 0 0,-1 0 0,1 0 0,-1-1 0,1 0 0,9-6 0,-15 8-176,-1 0 0,1 0 0,-1-1 0,1 1 0,0 0 0,-1-1 0,0 1 0,1 0 0,-1-1 0,0 0 0,0 1 0,0-1 0,0 0 0,0 1 0,0-1 0,-1 0 0,1 0 0,0 0 0,-1 0 0,1 1 0,-1-1 0,0 0 0,0 0 0,0 0 0,0 0 0,0 0 0,0 0 1,0 0-1,-1 0 0,1 0 0,-1 0 0,1 0 0,-1 0 0,-1-2 0,-4-7 423,-1 0 1,0 0-1,-1 1 1,0 0-1,0 1 1,-19-17-1,-65-46 2485,74 58-2364,-61-44 2266,78 57-2847,0 1-1,-1-1 0,1 0 0,0 0 1,0 0-1,0 0 0,0-1 0,1 1 1,-1 0-1,0 0 0,0 0 0,1-1 0,-1 1 1,1 0-1,-1-1 0,1 1 0,-1 0 1,1-1-1,0 1 0,0-1 0,-1-1 1,2 1-33,-1 1 0,1 0 1,-1 0-1,1-1 1,0 1-1,-1 0 1,1 0-1,0 0 1,0 0-1,0 0 1,0 0-1,0 0 0,0 0 1,0 0-1,0 1 1,0-1-1,0 0 1,2 0-1,5-3-100,0 1 1,1 0-1,-1 0 0,1 1 0,12-2 1,-3 2-428,0 0 1,-1 1 0,1 2 0,0-1 0,31 7-1,25 9-2083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57 14155,'-21'-43'5441,"63"38"-4049,-2 1-327,-5 1-441,-4 3-328,-15-1-736,-6 1-416,-15 6-841,-15-1-831</inkml:trace>
  <inkml:trace contextRef="#ctx0" brushRef="#br0" timeOffset="1">0 126 8714,'10'6'4361,"14"7"-752,2-5-2529,7-4-864,-6-4-592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49 263 11690,'-48'-65'5314,"57"27"-2282,6-7-1791,0-2-161,-4 11-632,-9 7-448,-12 27-1320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3 265 10066,'-3'1'8913,"5"6"-7100,11 16-1879,-6-16 139,0 1-1,1-2 1,1 1 0,-1-1 0,1-1 0,0 1 0,0-1-1,0-1 1,1 0 0,0 0 0,0-1 0,0 0 0,0-1-1,0 0 1,0-1 0,1 0 0,-1 0 0,0-1-1,1 0 1,-1-1 0,1 0 0,11-4 0,-15 4-60,-1-1-1,1 0 1,0-1 0,-1 1 0,1-1-1,-1-1 1,0 1 0,0-1-1,0 0 1,-1-1 0,1 1 0,8-11-1,-12 13-12,0-1-1,0 0 0,-1 0 1,1 0-1,-1 0 0,0 0 1,0 0-1,0 0 0,0 0 0,0-1 1,-1 1-1,1 0 0,-1 0 1,0-1-1,0 1 0,0 0 1,-1-1-1,1 1 0,-1 0 1,0 0-1,0 0 0,0-1 0,0 1 1,0 0-1,-1 0 0,1 0 1,-1 1-1,0-1 0,0 0 1,-3-3-1,-8-9 99,0 1 0,-1 1 0,-1 0 0,0 0 0,-29-17 0,-27-21 976,70 50-1053,0 1 1,0-1 0,1 1 0,-1-1-1,0 0 1,0 0 0,0 1 0,0-1 0,1 0-1,-1 0 1,1 0 0,-1 0 0,0 0 0,1 0-1,-1 0 1,1 0 0,0 0 0,-1 0-1,1 0 1,0 0 0,0-1 0,0 1 0,0 0-1,0 0 1,0 0 0,0-2 0,1 1-27,0 1 0,0-1 0,1 1 1,-1 0-1,0-1 0,1 1 0,-1 0 0,1 0 0,-1 0 1,1 0-1,-1 0 0,1 0 0,0 0 0,-1 1 0,1-1 1,0 1-1,3-1 0,11-4-333,0 1 1,0 1-1,0 0 1,0 1-1,20 1 0,-32 1 239,0 0 0,0 0 0,-1 1 0,1 0 0,0 0 0,-1 0 0,1 0 0,-1 0 0,1 1 0,-1 0-1,0-1 1,6 5 0,-7-4 77,0 0 0,-1 0 0,1 0-1,0 1 1,-1-1 0,1 0 0,-1 1-1,0-1 1,0 1 0,0 0 0,0-1 0,0 1-1,0 0 1,-1-1 0,1 1 0,-1 0-1,0 0 1,0 0 0,0 3 0,-1 5 189,1 0-1,0 0 1,1-1 0,1 1-1,-1 0 1,2-1 0,-1 1-1,8 17 1,-7-24-100,-1 1 0,1-1 0,0 1 0,0-1-1,0 0 1,0 0 0,1-1 0,-1 1 0,1-1 0,0 1 0,0-1-1,1-1 1,-1 1 0,1 0 0,-1-1 0,1 0 0,0 0 0,-1-1 0,1 1-1,0-1 1,6 1 0,4 0 31,0-1 0,0 0-1,0-1 1,0 0 0,-1-2-1,1 0 1,0 0 0,28-10-1,-36 11-89,-1-2-1,0 1 0,1-1 0,-1 0 1,0 0-1,-1-1 0,1 1 0,0-1 0,-1-1 1,0 1-1,0-1 0,0 0 0,-1 0 1,0 0-1,0-1 0,0 1 0,0-1 1,-1 0-1,0 0 0,0 0 0,-1-1 0,2-6 1,-3 11-106,0-1 0,-1 0 1,1 0-1,-1 1 0,0-1 0,0 0 1,0 0-1,0 0 0,0 1 1,-1-1-1,1 0 0,-1 0 1,0 1-1,0-1 0,0 0 1,0 1-1,0-1 0,0 1 0,-1-1 1,1 1-1,-1 0 0,0 0 1,1 0-1,-1 0 0,0 0 1,0 0-1,-1 0 0,1 0 0,0 1 1,-4-3-1,-13 1-1996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12451,'-7'30'4310,"-11"40"1007,-4 0-4153,16-53-1139,-1 1 0,-1-1 1,0-1-1,-1 0 0,-19 25 0,5-23 22,23-18-40,-1 1 1,1-1 0,0 1 0,-1-1-1,1 0 1,-1 1 0,1-1-1,-1 0 1,1 0 0,0 1 0,-1-1-1,1 0 1,-1 0 0,0 0 0,1 0-1,-1 1 1,1-1 0,-1 0-1,1 0 1,-1 0 0,1 0 0,-1 0-1,1 0 1,-1 0 0,1-1 0,-1 1-1,1 0 1,-1 0 0,1 0-1,-1 0 1,1-1 0,-1 1 0,1 0-1,-1-1 1,1 1 0,-1 0 0,1-1-1,0 1 1,-1 0 0,1-1 0,-1 1-1,1-1 1,-1 0 0,2 0 0,-1 0 0,0 1 0,0-1 0,0 0-1,1 0 1,-1 0 0,0 0 0,1 1 0,-1-1 0,1 0 0,-1 0 0,1 1 0,-1-1 0,1 0 0,0 1 0,-1-1 0,1 1 0,0-1 0,-1 0 0,1 1 0,0 0 0,0-1-1,0 1 1,-1-1 0,1 1 0,1 0 0,25-11 38,-26 11-41,14-3-9,0 1 0,0 0 0,0 1 0,0 1 0,0 0 0,0 1 0,0 0 0,0 2 0,0-1-1,14 6 1,37 5-1215,-45-11-181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15 300 14547,'2'-3'7106,"-1"-23"-6018,37-62-584,-43 39-536,-8-4-952,-3 7-449,-6 12-527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13763,'-1'-3'7137,"43"-5"-5600,63 3-529,-44 5-384,-5 2-448,-8 1-248,-19-2-984,-8 8-680</inkml:trace>
  <inkml:trace contextRef="#ctx0" brushRef="#br0" timeOffset="1">124 137 15219,'-32'39'5609,"79"-40"-4544,0-2-353,3 3-432,-8 0-752,-4 4-1585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15379,'42'9'5946,"-45"-28"-3890,1 9-1128,2 2-408,0-26-544,8 8-1496,7 8-648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39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152 148 12235,'-51'60'7512,"-23"30"-7030,57-69 65,15-19-548,2-2 1,-1 1 0,1-1 1,-1 0-1,1 1 0,-1-1 0,1 1 1,-1-1-1,1 1 0,-1-1 1,1 1-1,0-1 0,-1 1 0,1-1 1,0 1-1,-1 0 0,1-1 1,0 1-1,0 0 0,0-1 0,0 1 1,-1-1-1,1 1 0,0 0 1,0-1-1,0 1 0,0 0 0,0-1 1,1 1-1,-1 0 0,0-1 1,0 1-1,0 0 0,1 0 0,27-5-1408,16-3 779,-9 1-426,62-4 0,-89 10 1066,-1 0 0,1 0-1,0 0 1,0 1-1,0 0 1,-1 1-1,1 0 1,-1 0-1,1 0 1,-1 1-1,0 0 1,0 1 0,0 0-1,8 5 1,-1 7 588,-13-14-528,0 0 0,0 0 0,1-1 1,-1 1-1,0-1 0,1 1 0,-1-1 1,1 1-1,0-1 0,-1 0 0,1 0 1,0 0-1,0 0 0,-1 0 0,1 0 1,0-1-1,0 1 0,0 0 0,0-1 0,2 1 1,13-2 192,0 0 0,0-1 0,0 0 1,0-2-1,-1 0 0,30-11 1,-26 8-148,-1 1 0,1 1 0,40-5 0,-51 9-954,-6 0-443</inkml:trace>
  <inkml:trace contextRef="#ctx0" brushRef="#br0" timeOffset="1">438 93 14987,'26'-93'5601,"17"100"-4712,-3-1-137,-9 6-720,-2-2-536,-9-2-737,-10 3-511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0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9666,'12'5'5065,"2"0"-488,22-2-3257,8-1-167,8-4-537,8-3-504,-3 2-1440,-5-5-1361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44 244 12531,'12'0'1180,"20"-3"1411,-31 3-2489,-1 0 0,1-1 0,0 1 1,0-1-1,0 1 0,0-1 0,0 1 0,-1-1 1,1 1-1,0-1 0,0 0 0,-1 0 0,1 1 1,-1-1-1,1 0 0,0 0 0,-1 0 0,0 1 1,1-1-1,-1 0 0,1 0 0,-1 0 0,0 0 0,0 0 1,0 0-1,1 0 0,-1 0 0,0-2 0,0-12 598,-1-1 0,0 1 0,-1 0 0,0 0-1,-10-29 1,10 36-505,-1 0 0,0 1-1,0-1 1,-1 1 0,0 0-1,-1 0 1,0 0 0,0 1-1,0-1 1,0 1 0,-1 1-1,-11-9 1,56 35 988,54 32-1383,-4 15-197,-80-61 296,-1 1 0,0 0 0,-1 0 0,1 1 0,-2 0 0,1 0 0,9 19 1,-15-27 86,-1 1 0,1 0 1,-1 0-1,1 0 0,-1-1 1,0 1-1,1 0 1,-1 0-1,0 0 0,0 0 1,0 0-1,-1-1 1,1 1-1,0 0 0,-1 0 1,1 0-1,-1 0 1,0-1-1,1 1 0,-1 0 1,0-1-1,0 1 1,0-1-1,0 1 0,-1-1 1,1 1-1,0-1 1,-1 0-1,1 0 0,0 1 1,-1-1-1,0 0 1,1 0-1,-1 0 0,1-1 1,-1 1-1,0 0 1,0-1-1,-2 1 0,-7 3 0,-1 0-1,1-2 0,-1 1 1,-20 0-1,13-1 26,1-1 1,-1 0-1,0-2 0,0 0 0,1-1 1,-1-1-1,1-1 0,-25-8 0,43 12-16,-1 0 0,1 0-1,0-1 1,0 1-1,-1 0 1,1 0-1,0 0 1,-1 0 0,1 0-1,0 0 1,-1 0-1,1 0 1,0-1-1,0 1 1,-1 0 0,1 0-1,0 0 1,0-1-1,0 1 1,-1 0-1,1 0 1,0-1 0,0 1-1,0 0 1,-1 0-1,1-1 1,0 1-1,0 0 1,0-1 0,0 1-1,0 0 1,0 0-1,0-1 1,0 1-1,0 0 1,0-1 0,11-4-279,18 3-293,3 1-274,1-1 1,50-9-1,-68 8 722,0-1 0,-1 0 0,0-1 0,0 0 0,0-1 0,0-1 0,24-16 0,-35 20 176,0 0 0,-1 0 0,1 0-1,-1-1 1,0 1 0,0-1 0,0 0-1,0 1 1,-1-1 0,1 0-1,-1 0 1,0 0 0,0 0 0,-1 0-1,1 0 1,-1 0 0,0 0 0,0-1-1,0 1 1,0 0 0,-1 0 0,0 0-1,-2-7 1,3 11-49,0 0-1,-1 0 1,1 0-1,0 0 1,-1 0-1,1 0 1,-1 0-1,1 0 1,0 0-1,-1 0 1,1 0-1,-1 0 1,1 1-1,0-1 1,-1 0 0,1 0-1,0 0 1,-1 0-1,1 1 1,0-1-1,-1 0 1,1 0-1,0 1 1,-1-1-1,1 0 1,0 1-1,0-1 1,0 0-1,-1 1 1,1-1 0,0 0-1,0 1 1,-7 14-1327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0:42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396 243 11835,'-4'11'922,"0"0"0,-1-1 1,0 0-1,-1 0 1,0 0-1,-1-1 1,0 0-1,-8 8 1,9-12-684,1 0 1,-1 0 0,0-1 0,-1 0-1,1-1 1,-1 1 0,1-1 0,-1 0-1,0-1 1,0 0 0,0 0 0,-1 0-1,-8 0 1,0 0 179,1-1-1,-1-1 1,0 0-1,1-1 1,-25-5-1,34 5-306,0 0-1,1-1 1,-1 1 0,0-2-1,1 1 1,-1 0-1,1-1 1,0 0-1,0 0 1,0-1 0,0 0-1,1 1 1,-1-1-1,1-1 1,0 1-1,0-1 1,-5-8 0,5 4-59,0-1 1,1 1 0,0 0 0,1-1 0,0 0 0,0 1-1,1-1 1,0 0 0,1 0 0,0 0 0,0 1-1,1-1 1,1 0 0,0 0 0,0 1 0,0-1 0,2 1-1,-1 0 1,1 0 0,0 0 0,1 0 0,0 0-1,0 1 1,11-12 0,-11 14-83,1-1 0,0 1 0,0 0 0,0 1 0,1-1 0,0 1 0,0 1 1,1-1-1,-1 1 0,1 1 0,0-1 0,13-3 0,-14 6-52,0-1 1,0 2-1,0-1 0,1 1 1,-1 0-1,0 0 0,0 1 1,0 0-1,0 0 1,1 1-1,-2 0 0,1 0 1,0 0-1,0 1 0,-1 0 1,10 6-1,-6-2-358,0 0 0,-1 0 0,13 13 0,23 30-1955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49 11346,'-5'60'6838,"5"-48"-6170,1 0 1,0 0-1,3 16 0,-3-24-578,0 1 0,0-1 0,1 1 0,-1-1-1,1 0 1,0 1 0,0-1 0,0 0 0,0 0 0,1-1 0,0 1-1,0 0 1,0-1 0,0 0 0,0 1 0,1-1 0,-1-1 0,1 1-1,0 0 1,0-1 0,0 0 0,0 0 0,0 0 0,7 2 0,-3-3-16,0 0 1,0 0-1,0-1 1,0 1-1,0-2 1,0 1-1,0-1 1,0-1-1,0 1 1,0-1-1,-1-1 1,1 1 0,-1-1-1,1-1 1,-1 1-1,0-1 1,0 0-1,0-1 1,-1 0-1,9-8 1,-7 6-56,-1 0 0,0 0 0,-1-1 1,0 0-1,0 0 0,0 0 0,-1-1 0,0 0 1,-1 0-1,0 0 0,0-1 0,-1 1 0,0-1 1,-1 0-1,2-19 0,-3 27-47,-1 0-1,0 0 1,1-1 0,-1 1-1,0 0 1,0 0 0,0 0-1,-1 0 1,1 0 0,0-1 0,-1 1-1,1 0 1,-1 0 0,0 0-1,0 0 1,0 0 0,0 0-1,0 1 1,0-1 0,0 0-1,-1 0 1,1 1 0,-1-1-1,1 1 1,-3-2 0,4 2-34,-1 1-1,0 0 1,1 0 0,-1 0 0,0 0-1,1 0 1,-1 0 0,0 0 0,1 0-1,-1 0 1,0 0 0,1 0 0,-1 0-1,0 0 1,1 0 0,-1 1 0,0-1-1,1 0 1,-1 0 0,0 1 0,1-1-1,-1 0 1,1 1 0,-1-1 0,1 1-1,-1-1 1,1 1 0,-1-1-1,1 1 1,-1-1 0,1 1 0,0-1-1,-1 1 1,1 0 0,0-1 0,0 1-1,-1 0 1,1-1 0,0 1 0,0 0-1,0-1 1,0 1 0,0 0 0,0-1-1,0 1 1,0 1 0,-4 24-2464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12267,'9'5'1043,"16"7"2113,-24-12-3065,0 0 1,0 0-1,0-1 1,-1 1-1,1 0 0,0 0 1,0 0-1,0-1 1,-1 1-1,1-1 1,0 1-1,0 0 0,-1-1 1,1 1-1,0-1 1,-1 0-1,1 1 1,-1-1-1,1 1 0,-1-1 1,1 0-1,-1 0 1,1 1-1,-1-1 1,1 0-1,-1 0 0,0 1 1,0-1-1,1 0 1,-1-1-1,12-30 2186,24-42 0,-36 74-2254,0 0 0,0 0 0,1-1 0,-1 1 0,0 0 0,1 0 0,-1-1 0,0 1 0,1 0 0,-1 0 0,0 0 0,1-1 0,-1 1 1,0 0-1,1 0 0,-1 0 0,1 0 0,-1 0 0,0 0 0,1 0 0,-1 0 0,1 0 0,-1 0 0,0 0 0,1 0 0,-1 0 0,1 0 0,-1 0 0,0 0 0,1 1 0,-1-1 0,0 0 0,1 0 0,-1 0 0,0 1 0,1-1 0,-1 0 0,0 0 0,1 1 0,-1-1 0,0 0 0,0 1 0,0-1 0,1 0 0,-1 1 0,0-1 0,0 0 0,0 1 0,1-1 0,-1 0 0,0 1 0,0-1 0,0 1 0,16 29 30,-11-21 54,-3-4-106,1-1-1,-1 0 1,1 0-1,0-1 0,0 1 1,0 0-1,1-1 0,-1 0 1,1 0-1,0 0 1,0 0-1,0-1 0,0 1 1,0-1-1,1 0 0,7 2 1,-9-3 5,0-1 1,0 0 0,0 0-1,-1 0 1,1 0-1,0 0 1,0-1 0,0 1-1,0-1 1,0 0-1,0 0 1,-1 0-1,1 0 1,0-1 0,-1 1-1,1-1 1,-1 1-1,0-1 1,1 0 0,-1 0-1,0 0 1,0 0-1,0 0 1,0 0-1,0-1 1,-1 1 0,1-1-1,1-4 1,1-2 112,0 0-1,-1 0 1,0 0 0,0 0 0,-1 0-1,0-1 1,-1 1 0,0-1 0,-1-12-1,7-40 274,-7 62-410,0 0 1,0 0 0,0 0 0,0 1-1,0-1 1,0 0 0,0 0 0,0 0-1,0 0 1,0 0 0,0 1-1,0-1 1,0 0 0,0 0 0,0 0-1,0 0 1,1 0 0,-1 0-1,0 0 1,0 1 0,0-1 0,0 0-1,0 0 1,0 0 0,0 0 0,0 0-1,1 0 1,-1 0 0,0 0-1,0 0 1,0 0 0,0 0 0,0 0-1,0 0 1,1 0 0,-1 0-1,0 0 1,0 0 0,0 0 0,0 0-1,0 0 1,1 0 0,-1 0 0,0 0-1,0 0 1,0 0 0,0 0-1,0 0 1,0 0 0,1 0 0,-1 0-1,0 0 1,0 0 0,0 0-1,0 0 1,0 0 0,0-1 0,0 1-1,1 0 1,-1 0 0,0 0-1,0 0 1,0 0 0,0 0 0,0 0-1,0-1 1,0 1 0,0 0 0,2 2-390,12 13-1847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82 300 12627,'-77'8'4294,"77"-8"-4258,0 0-1,0 0 1,-1 0 0,1 0 0,0 0 0,0 0-1,0 0 1,0 0 0,0 0 0,0 0-1,0 0 1,0 0 0,0 0 0,-1 0-1,1 0 1,0 0 0,0 0 0,0 0 0,0 0-1,0 0 1,0 0 0,0 0 0,0 0-1,-1 0 1,1 0 0,0 0 0,0 0-1,0 0 1,0 0 0,0 0 0,0 0-1,0 0 1,0 0 0,0 0 0,0 0 0,-1 0-1,1-1 1,0 1 0,0 0 0,0 0-1,0 0 1,0 0 0,0 0 0,0 0-1,0 0 1,0 0 0,0 0 0,0 0 0,0-1-1,0 1 1,0 0 0,0 0 0,0 0-1,0 0 1,0 0 0,0 0 0,0 0-1,0 0 1,0-1 0,0 1 0,0 0-1,0 0 1,8-7 999,17-9-339,-22 14-486,22-14 213,-1-1-1,-1-2 1,-1 0 0,0-1-1,-2-1 1,0-1 0,-1-1-1,-1-1 1,-2 0 0,26-50-1,-42 74-409,0 0 0,0 0-1,0 0 1,0 0 0,0 0-1,0 0 1,0 0 0,0 0 0,0 0-1,0 0 1,0 1 0,0-1 0,0 0-1,0 0 1,0 0 0,0 0-1,0 0 1,0 0 0,0 0 0,1 0-1,-1 0 1,0 0 0,0 0-1,0 0 1,0 0 0,0 0 0,0 0-1,0 0 1,0 0 0,0 0-1,0 0 1,0 0 0,0 0 0,0 1-1,0-1 1,0 0 0,1 0 0,-1 0-1,0 0 1,0 0 0,0 0-1,0 0 1,0 0 0,0 0 0,0-1-1,0 1 1,0 0 0,0 0-1,0 0 1,0 0 0,0 0 0,1 0-1,-1 0 1,0 0 0,0 0 0,0 0-1,0 0 1,0 0 0,0 0-1,0 0 1,0 0 0,0 0 0,0 0-1,3 11 281,-1 17-114,-1 12-633,1 1 0,3-1 1,0 0-1,16 52 0,-11-60-2090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59 14067,'-89'-44'5433,"113"46"-3864,11-4-993,7-1-40,10 0-608,-2-1-536,2-1-1377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4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177 148 13787,'-50'76'6627,"15"-27"-5964,-57 64 1,95-118-517,-1 1 1,1 0 0,0-1-1,1 1 1,-1 0 0,1 1 0,7-7-1,2 4-140,1 0 1,0 1-1,0 1 0,1 0 0,-1 1 0,1 1 0,0 0 0,26 1 1,0-2-453,97-7-3938,-107 8 1659</inkml:trace>
  <inkml:trace contextRef="#ctx0" brushRef="#br0" timeOffset="1">476 306 13707,'60'11'5297,"-57"-17"-3841,-1-4-527,-4-11-417,4-8-424,-2-9-672,0 1-249,-2-1-615,-8 9-232</inkml:trace>
  <inkml:trace contextRef="#ctx0" brushRef="#br0" timeOffset="2">308 0 9146,'21'12'5073,"17"4"-600,1 3-2761,18 1-135,-9-9-849,1 1-400,3-11-408,-6-2-368,-6 1-968,1-7-585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50 287 11242,'-36'13'4053,"35"-13"-3910,1 0 0,0 0-1,-1 0 1,1 1-1,0-1 1,-1 0 0,1 0-1,0 0 1,-1 0 0,1 0-1,0 0 1,0 0 0,-1 0-1,1 0 1,0 0-1,-1 0 1,1 0 0,0 0-1,-1 0 1,1-1 0,0 1-1,-1 0 1,1 0 0,0 0-1,0 0 1,-1-1-1,1 1 1,0 0 0,-1 0-1,1 0 1,0-1 0,0 1-1,-1 0 1,-2-14 1651,7-24-1648,-3 32 155,4-22-46,1 1 1,11-33-1,-14 50-184,1 1 1,0-1-1,1 1 0,0-1 1,0 1-1,1 1 1,0-1-1,0 1 0,1 0 1,10-9-1,-14 15-70,0 0-1,-1 0 1,1 0-1,0 1 1,0-1 0,1 1-1,-1 0 1,0 0-1,0 0 1,1 0 0,-1 1-1,0-1 1,1 1-1,-1 0 1,0 0 0,1 0-1,-1 0 1,1 1-1,-1-1 1,0 1 0,0 0-1,1 0 1,-1 0-1,0 0 1,0 1 0,0-1-1,0 1 1,0 0-1,0 0 1,-1 0 0,1 0-1,-1 0 1,1 1-1,-1-1 1,0 1 0,0 0-1,0-1 1,0 1-1,0 0 1,-1 0 0,1 0-1,-1 0 1,0 1-1,0-1 1,0 0 0,0 0-1,-1 1 1,1-1-1,-1 1 1,0-1-1,0 0 1,0 1 0,0-1-1,-1 0 1,1 1-1,-1-1 1,0 0 0,0 1-1,0-1 1,-1 0-1,1 0 1,-1 0 0,1 0-1,-5 5 1,1-2 39,-1 0 0,0 0 0,0 0 0,0 0 0,-1-1 0,0 0 0,0-1 0,0 0 0,0 0 0,-1 0 0,0-1 0,1 0 0,-1-1 0,0 1 0,-1-1 0,1-1 0,-16 1 0,164-13 668,-78 14-1173,-1 4 0,0 1 1,75 22-1,-99-22 426,24 3-5,-38-8 43,-1 1 0,30 10-1,-51-14 9,0 0-1,0 0 0,0 1 1,0-1-1,0 0 0,0 1 1,0-1-1,-1 1 0,1-1 0,0 1 1,0 0-1,-1-1 0,1 1 1,0 0-1,-1-1 0,1 1 1,-1 0-1,1 1 0,0-2 9,-1 1 1,0-1-1,0 1 0,0 0 0,0-1 0,0 1 0,0-1 1,-1 1-1,1-1 0,0 1 0,0-1 0,0 1 1,0-1-1,-1 1 0,1 0 0,0-1 0,0 0 0,-1 1 1,1-1-1,0 1 0,-1-1 0,0 1 0,-1 1 70,-1 1-1,0-1 1,0 0-1,0 0 1,0-1-1,0 1 1,0-1-1,-5 2 1,2-1 31,0-1 0,-1 1 1,1-1-1,-1-1 0,1 1 0,-1-1 1,1-1-1,-1 1 0,1-1 0,0 0 1,-1 0-1,1-1 0,0 0 0,0 0 0,0 0 1,0-1-1,0 0 0,-10-7 0,7 4-39,1 0 0,1-1 0,-1 0 0,1 0-1,1-1 1,-1 1 0,1-1 0,0-1 0,1 1-1,0-1 1,-5-14 0,9 22-72,0 0 1,1 0-1,-1 0 0,1 0 0,-1 0 1,1-1-1,0 1 0,-1 0 0,1 0 1,0 0-1,0-1 0,0 1 1,0 0-1,0 0 0,0 0 0,0-1 1,0 1-1,0 0 0,0 0 1,1 0-1,-1 0 0,1-1 0,-1 1 1,1 0-1,-1 0 0,1 0 1,0-1-1,1 1-5,-1 1 0,1-1 0,-1 0 0,1 1 0,0-1 0,-1 1 0,1-1 0,0 1 0,-1 0 0,1 0 0,0 0 0,0 0 0,-1 0 0,1 0 0,0 0 0,2 1 0,10 3-155,0 0 0,0 0 1,16 8-1,-29-11 134,49 20-1193,4-2-1125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12187,'-8'58'9519,"0"6"-8292,7-60-1162,1 0-1,1-1 1,-1 1 0,0 0-1,1-1 1,0 1 0,0-1-1,0 1 1,0-1 0,0 1-1,1-1 1,0 0 0,3 6-1,-2-6-41,0-1-1,0 0 1,0 0-1,0 0 1,0 0-1,0 0 1,1-1-1,-1 1 1,1-1-1,-1 0 1,1 0-1,-1 0 1,1 0-1,0-1 0,-1 0 1,1 1-1,0-1 1,0-1-1,-1 1 1,1 0-1,6-3 1,4 1 25,0-2 0,-1 0 1,0 0-1,20-10 1,-24 10-84,0-1 1,0 0 0,-1-1 0,0 0-1,0 0 1,0-1 0,-1 0 0,0 0-1,0 0 1,-1-1 0,0 0 0,0-1-1,0 1 1,-2-1 0,8-17-1,-12 26-10,0 0-1,0 0 0,0 0 1,0 0-1,0 0 0,0-1 1,0 1-1,0 0 0,0 0 1,0 0-1,0 0 0,0 0 1,0 0-1,0 0 0,0-1 1,1 1-1,-1 0 0,0 0 1,0 0-1,0 0 0,0 0 1,0 0-1,0 0 0,0 0 1,0 0-1,0-1 0,1 1 1,-1 0-1,0 0 0,0 0 1,0 0-1,0 0 0,0 0 0,0 0 1,0 0-1,1 0 0,-1 0 1,0 0-1,0 0 0,0 0 1,0 0-1,0 0 0,0 0 1,1 0-1,-1 0 0,0 0 1,0 0-1,0 0 0,0 0 1,0 0-1,0 0 0,1 0 1,-1 1-1,0-1 0,0 0 1,1 9-2628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164 253 14683,'13'2'1117,"-10"-1"-734,-1 0 0,1-1 1,0 1-1,0-1 0,1 0 0,-1 0 0,5 0 0,-7-1-328,0 1 0,-1-1-1,1 1 1,0 0-1,-1-1 1,1 0 0,0 1-1,-1-1 1,1 1-1,-1-1 1,1 0 0,-1 1-1,1-1 1,-1 0-1,0 1 1,1-1 0,-1 0-1,0 0 1,0 1-1,1-1 1,-1 0 0,0 0-1,0 1 1,0-1-1,0 0 1,0 0 0,0 0-1,0 1 1,0-1-1,0 0 1,-1 0 0,1 0-1,-1 0 1,-2-50 393,3 35-778,-2-1 0,1 1 1,-2 0-1,-5-21 0,6 32 129,1 1 0,-1 0 0,0 0 0,0 0-1,0 0 1,-1 0 0,1 1 0,-1-1 0,0 1 0,0-1 0,0 1 0,-1 0 0,1 0 0,-1 0 0,1 1-1,-1 0 1,0-1 0,0 1 0,0 0 0,-7-2 0,1 1-102,0 1-1,0 0 1,0 0 0,-1 1 0,1 1-1,0-1 1,-1 2 0,1-1 0,-18 4-1,28-4 338,-1 0-1,1 0 1,0 1-1,-1-1 0,1 0 1,-1 0-1,1 0 1,0 1-1,-1-1 1,1 0-1,0 0 0,-1 1 1,1-1-1,0 0 1,-1 1-1,1-1 0,0 0 1,0 1-1,-1-1 1,1 0-1,0 1 1,0-1-1,0 1 0,-1-1 1,1 0-1,0 1 1,0-1-1,0 1 1,0-1-1,0 1 0,0-1 1,0 1-1,0-1 1,0 0-1,0 1 1,0-1-1,0 1 0,0-1 1,0 1-1,1-1 1,-1 0-1,0 1 1,0-1-1,0 1 0,1-1 1,-1 0-1,0 1 1,0-1-1,1 1 0,16 16 1117,-17-17-1134,11 8 303,0 0 1,1-2-1,-1 1 1,1-1-1,1-1 1,-1 0-1,1-1 1,21 5-1,6-2-6,61 5 0,-53-11-225,90-8 0,-96 3-54,-34 4 16,-4-1 32,0 0 0,0 1 0,0 0 1,0 0-1,0 0 0,0 1 0,0-1 1,6 2-1,-10-1-21,1 0-1,-1-1 1,1 1 0,-1 0 0,0 0-1,1-1 1,-1 1 0,0 0 0,0 0 0,1 0-1,-1-1 1,0 1 0,0 0 0,0 0-1,0 0 1,0-1 0,0 1 0,0 0-1,0 0 1,0 0 0,-1 0 0,1-1 0,0 1-1,-1 1 1,-9 28 414,8-22-342,0-3-110,1 0-1,-1 0 1,1 1 0,0-1 0,1 0-1,0 0 1,-1 1 0,2-1 0,-1 0-1,1 0 1,-1 1 0,1-1 0,1 0-1,1 5 1,-1-7-15,-1 0-1,1 0 1,0 0-1,0 0 1,0-1 0,1 1-1,-1-1 1,1 0 0,-1 1-1,1-1 1,0-1-1,0 1 1,0 0 0,0-1-1,0 1 1,0-1-1,0 0 1,0 0 0,1 0-1,-1 0 1,0-1-1,7 1 1,-3 0-11,1-1 0,0-1 0,-1 1 0,1-1 0,-1 0 0,1-1 1,-1 0-1,1 0 0,-1-1 0,0 0 0,0 0 0,13-8 0,19-20-2433,-32 22 836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23 12507,'15'0'4873,"19"-5"-3481,5 0-256,5 0-336,-4-1-399,-7 4-818,-7 2-479,-23 2-1712</inkml:trace>
  <inkml:trace contextRef="#ctx0" brushRef="#br0" timeOffset="1">0 174 12467,'7'0'4841,"12"10"-3321,15-2-512,7-6-360,8 1-376,3-6-1176,8 3-432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66 143 10162,'-65'49'9381,"64"-49"-9281,7-14 1448,10-14-688,-11 20-601,0-1 131,1-1 0,1 1 0,-1 0 0,16-15 0,-21 22-350,1 1 1,-1 0-1,1-1 1,-1 1-1,1 0 1,0 0-1,-1 0 1,1 0-1,0 0 1,0 1-1,0-1 0,0 0 1,0 1-1,0 0 1,0-1-1,-1 1 1,1 0-1,0 0 1,0 0-1,0 0 1,0 0-1,0 1 1,0-1-1,0 0 0,0 1 1,0 0-1,0-1 1,0 1-1,-1 0 1,1 0-1,0 0 1,0 0-1,-1 0 1,3 3-1,36 37 258,9 8-208,-45-45-90,0-1 0,0-1 0,0 1 0,0 0 0,0-1 0,0 0 0,1 0 0,-1 0 0,1-1 0,-1 1 0,6 0 0,-9-2 5,1 0-1,-1 0 0,1 1 1,-1-1-1,1-1 0,-1 1 1,1 0-1,-1 0 1,1-1-1,-1 1 0,1 0 1,-1-1-1,1 0 0,-1 1 1,0-1-1,0 0 0,1 0 1,-1 1-1,0-1 1,0 0-1,0 0 0,0 0 1,0-1-1,0 1 0,0 0 1,0 0-1,0 0 0,0-1 1,-1 1-1,1 0 0,-1-1 1,1 1-1,-1-1 1,1-2-1,1-6 79,-1 1 1,0-1-1,0 0 1,-2-14-1,1 2 86,1 5-60,-2 10-63,1 1 0,1-1 1,-1 0-1,1 1 0,1-1 0,3-11 0,-5 17-113,1 0 0,0 1 0,-1-1 1,1 1-1,0-1 0,-1 1 0,1-1 0,0 1 0,0-1 0,0 1 0,-1 0 0,1-1 0,0 1 1,0 0-1,0 0 0,0 0 0,0 0 0,-1 0 0,1 0 0,0 0 0,0 0 0,0 0 0,0 0 1,0 0-1,0 0 0,-1 1 0,1-1 0,0 0 0,0 1 0,0-1 0,-1 1 0,1-1 0,0 1 1,0-1-1,-1 1 0,2 0 0,2 1-532,15 6-1837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29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958 0 11570,'6'7'5011,"4"16"-4686,-8-17 242,11 31-40,-1-1 1,-1 2-1,-3-1 0,5 46 1,-1 155 389,-13-178-663,-3 0 0,-3 1-1,-2-2 1,-2 1 0,-4-2 0,-1 0 0,-4 0-1,-1-2 1,-3-1 0,-3 0 0,-2-2 0,-2-2-1,-3 0 1,-1-2 0,-3-2 0,-87 84-1,52-71-656,-2-3-1,-3-3 1,-3-4-1,-132 61 1,136-78-3069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8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13299,'104'23'5041,"-97"-55"-3817,-1-9-288,3 0-375,-8 2-369,1 2-737,-5 6-335,-4 5-944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8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12827,'0'1'4776,"12"4"-3628,11 2-808,1-1 0,0-2 0,31 3 1,-43-6-249,7 0 47,-1 0-1,1-2 1,35-5-1,-40 4-60,0 0 0,-1 1-1,1 1 1,0 0 0,23 3 0,-36-3-68,-1 0 0,1 0 0,0 0 0,0 1 0,0-1 0,-1 0 0,1 0 0,0 1 0,-1-1 0,1 0 0,0 1 0,-1-1 0,1 1 0,0-1 0,-1 1 0,1-1 0,-1 1 0,1-1 0,-1 1 1,1 0-1,-1-1 0,1 1 0,-1 0 0,1-1 0,-1 1 0,0 0 0,0 0 0,1-1 0,-1 1 0,0 0 0,0 0 0,0 0 0,0-1 0,0 1 0,0 0 0,0 0 0,0 0 0,-11 33 377,5-18-314,4-12-64,1-1-1,1 1 1,-1 0-1,0 0 1,1-1-1,0 1 1,0 0-1,0 0 1,0-1-1,1 1 1,-1 0-1,1 0 1,0-1-1,0 1 1,0-1-1,1 1 1,-1-1-1,1 1 1,0-1-1,0 0 1,0 0-1,0 0 1,1 0-1,-1 0 1,1 0-1,0-1 1,0 1 0,0-1-1,0 0 1,0 0-1,5 3 1,0-1-3,1-1-1,0 1 1,0-1 0,0-1 0,0 0 0,0 0 0,1-1 0,-1 0 0,0 0 0,1-1 0,14-2 0,-19 2-45,0 0 0,-1-1 0,1 1 0,0-1 0,-1 0 1,1 0-1,-1-1 0,1 1 0,-1-1 0,1 0 0,-1-1 0,0 1 0,0-1 0,0 1 0,0-1 0,-1 0 0,1 0 0,-1-1 0,0 1 1,5-7-1,4-9-1028,2 1 1,19-20 0,-3 11-2648,-27 26 1205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3:4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38 13147,'-52'-37'5217,"81"42"-3537,-3 1-479,8-6-297,5 2-432,-8-1-360,-4-1-272,-10 2-992,-6-2-529</inkml:trace>
  <inkml:trace contextRef="#ctx0" brushRef="#br0" timeOffset="1">0 134 9698,'15'5'5073,"17"5"-712,11-9-3385,5 2-216,3-4-872,-7-9-696,-17 0-2897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216 157 10202,'21'-23'3795,"-13"16"-3184,-1 0 0,0-1 0,0 0 0,-1 0 0,0-1 1,0 0-1,-1 0 0,0 0 0,5-15 0,-9 22-512,-1 1-1,0 0 0,1 0 1,-1-1-1,1 1 1,-1 0-1,0 0 1,0-1-1,0 1 0,0 0 1,0-1-1,0 1 1,0 0-1,0-1 0,-1 1 1,1 0-1,0-1 1,-1 1-1,1 0 0,-1 0 1,-1-2-1,2 2-15,-1 1 1,0-1-1,0 1 1,0-1-1,0 1 0,0-1 1,0 1-1,0-1 0,0 1 1,-1 0-1,1 0 1,0 0-1,0 0 0,0-1 1,0 1-1,0 1 0,0-1 1,0 0-1,-2 0 0,-5 2 127,1 0-1,0 1 0,0 0 0,0 0 0,1 0 0,-10 6 0,-12 12-43,2 0-1,0 1 1,1 2-1,2 1 1,-24 31 0,42-49-174,-1 0 0,1 0 0,0 1 0,1-1 0,0 1 0,0 1 0,1-1 0,0 0 0,0 1 0,-1 12 1,3-18-10,1-1 1,0 1-1,0 0 0,0-1 1,1 1-1,-1 0 1,1-1-1,0 1 1,-1 0-1,1-1 1,0 1-1,0-1 1,1 1-1,2 3 1,-1-3-17,-1 0 0,1 0 0,0-1 0,0 1 0,0-1 0,1 0 0,-1 0 0,0 0 0,1 0 1,0 0-1,-1-1 0,8 2 0,4 1-149,1-1 1,0 0-1,0-2 1,0 0 0,0 0-1,0-2 1,25-3-1,115-29-1361,-112 21 1265,-1 2 1,54-4-1,-4 12 428,-92 2-131,0 0 0,0-1 0,0 1 0,0 0 0,0 1 1,0-1-1,0 0 0,0 0 0,0 0 0,0 1 0,0-1 1,0 0-1,0 1 0,0-1 0,-1 1 0,1-1 0,0 1 0,0-1 1,0 1-1,-1 0 0,2 1 0,-1-2 11,-1 1-1,0 0 0,0 0 1,-1-1-1,1 1 1,0 0-1,0-1 1,0 1-1,0 0 0,-1 0 1,1-1-1,0 1 1,-1-1-1,1 1 1,0 0-1,-1-1 0,1 1 1,-1-1-1,1 1 1,-1-1-1,1 1 1,-1 0-1,-38 27 909,31-23-825,-1-1-1,0 0 1,0 0-1,0-1 0,0-1 1,-1 1-1,1-1 1,-1-1-1,0 0 1,1 0-1,-1-1 1,-10-1-1,15 1-80,0-1-1,1 0 0,-1 0 0,0 0 1,1-1-1,-1 1 0,1-1 0,-1 0 1,1-1-1,0 1 0,0-1 1,0 0-1,0 0 0,1 0 0,-1 0 1,1 0-1,0-1 0,0 0 0,0 0 1,0 0-1,1 0 0,-1 0 0,1 0 1,0-1-1,-2-8 0,2 9-27,1-1 0,-1 0 0,2 0 0,-1 1 0,0-1 0,1 0-1,0 0 1,0 0 0,0 0 0,1 0 0,-1 0 0,1 1 0,0-1-1,1 0 1,-1 0 0,1 1 0,0-1 0,0 1 0,1 0 0,3-6 0,-4 7-13,1 0 0,0 1 0,0-1 0,0 0 1,1 1-1,-1 0 0,0 0 0,1 0 1,-1 0-1,1 1 0,0-1 0,0 1 1,-1 0-1,1 0 0,0 0 0,0 1 0,0-1 1,0 1-1,0 0 0,0 0 0,0 0 1,0 1-1,0-1 0,0 1 0,5 2 1,1 1-55,-1 0 1,0 0 0,0 1 0,0 0 0,-1 1 0,1-1 0,-1 2-1,-1-1 1,1 1 0,-1 1 0,11 14 0,10 8-239,-27-28 283,1-1 0,-1 0 0,0 1-1,1-1 1,-1 0 0,1 0 0,-1 0 0,1 0 0,0 0 0,-1 0 0,1 0 0,0 0 0,0-1 0,-1 1 0,1-1 0,0 1 0,2-1 0,-3 0 14,0 0 1,0 0-1,0-1 1,0 1-1,0-1 1,0 1-1,0-1 1,0 1-1,0-1 1,0 1-1,0-1 1,-1 0-1,1 1 0,0-1 1,0 0-1,-1 0 1,1 1-1,-1-1 1,1 0-1,0 0 1,-1 0-1,1-1 1,1-5 47,0 1 1,0-1-1,0 0 1,-1 0-1,0 0 1,0-12-1,-1 9 66,3-23 200,-2 33-303,-1-1-1,0 0 1,1 1-1,-1-1 1,0 0 0,1 1-1,-1-1 1,1 0 0,-1 1-1,1-1 1,-1 1 0,1-1-1,-1 1 1,1-1-1,0 1 1,-1 0 0,1-1-1,0 1 1,-1 0 0,1-1-1,0 1 1,-1 0 0,1 0-1,0 0 1,0-1-1,-1 1 1,1 0 0,0 0-1,0 0 1,-1 0 0,1 0-1,0 1 1,0-1 0,-1 0-1,1 0 1,0 0 0,-1 1-1,2-1 1,16 7 1,0 1 1,-1 1-1,28 18 1,-26-15-34,2 0 0,26 11 1,-26-16 2,0 0 0,42 6 1,-54-11 22,0-1 0,0 0 0,0-1 0,0 0 0,0 0 0,0-1 0,0 0 0,0-1 0,14-4 0,-22 6 5,0-1-1,0 1 1,0-1-1,0 0 1,0 1-1,0-1 1,0 0-1,0 0 1,0 0-1,-1 0 1,1 0-1,0 0 1,-1 0-1,1 0 1,0 0-1,-1 0 1,0 0-1,1 0 1,-1 0-1,1 0 1,-1 0-1,0-1 1,0 1-1,0 0 1,0 0-1,0 0 1,0-1-1,0 1 1,0 0-1,0 0 1,-1 0-1,1-2 1,-17-39 321,14 35-248,-57-104 1052,60 110-1138,-1 1 0,1-1 0,0 1 0,0-1 0,0 1 0,-1-1 0,1 0 0,0 1 0,0-1 0,0 1 0,0-1 0,0 1 0,0-1 0,0 1 0,0-1 0,0 1 0,1-1 0,-1 1 0,0-1 0,0 0 0,0 1 0,1-1 0,-1 1 0,0 0 0,0-1 0,1 1 0,-1-1 0,0 1 1,1-1-1,-1 1 0,1-1 0,20-9-746,29 2-1546,-48 8 2111,40-4-2267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7 243 14475,'-6'-57'5385,"24"19"-4088,6 1-537,7-5-344,8 9-112,-5 12-344,3 7-296,-6 14-897,-10 0-471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2 189 12971,'0'-9'5433,"-1"-6"-3289,9-13-655,10-2-65,8 0-448,1 1-160,2 8-488,-3 5-440,-4 9-984,2 4-688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12875,'6'4'839,"1"0"0,-1-1 0,1 1 0,0-1 0,0-1 0,14 4 0,-10-4-484,-1 0 1,1-1-1,0 0 0,15-2 0,-13 0-241,0 0 1,1-2-1,-1 1 1,-1-2-1,1 0 1,0 0-1,-1-1 0,14-7 1,-24 11-86,1-1 0,0 1 0,0-1 0,-1 1 0,1-1 0,-1 0 1,1 0-1,-1 0 0,0 0 0,0-1 0,0 1 0,0 0 0,0-1 0,0 0 0,-1 1 0,1-1 0,-1 0 0,0 0 1,0 0-1,0 0 0,0 0 0,0 0 0,-1 0 0,1 0 0,-1 0 0,0 0 0,0 0 0,0 0 0,0 0 0,-1 0 1,1 0-1,-1 0 0,0 0 0,0 0 0,0 0 0,0 0 0,0 0 0,-1 0 0,1 0 0,-1 1 0,-3-5 1,-12-15 366,-1 1 0,-1 1 0,0 0 0,-2 2 0,0 0 1,-37-23-1,9 5 250,45 33-598,-21-19 266,25 21-312,-1 1 0,1 0 0,0-1 0,-1 1 0,1-1 0,0 1 0,0-1 0,-1 1 0,1-1 0,0 1 0,0-1 1,0 1-1,0-1 0,0 1 0,-1-1 0,1 0 0,0 1 0,0-1 0,0 1 0,1-1 0,-1 1 0,0-1 0,0 1 0,0-1 0,0 1 0,0-1 0,1 1 0,-1-1 1,0 1-1,0-1 0,1 1 0,-1-1 0,0 1 0,1-1 0,-1 1 0,1 0 0,-1-1 0,0 1 0,1 0 0,-1-1 0,1 1 0,-1 0 0,1 0 0,-1-1 0,1 1 1,-1 0-1,1 0 0,0 0 0,8-3-126,-1 1 1,0 0-1,1 1 1,-1 0-1,1 0 1,-1 1-1,1 0 1,-1 0-1,1 1 1,15 3-1,13 5-1260,38 13-1,-54-15 578,29 9-1495,2-2-491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10058,'57'4'3920,"-56"-4"-3799,-1 0 0,1 0 0,0 0 0,-1 1 0,1-1 1,-1 0-1,1 1 0,0-1 0,-1 0 0,1 1 0,-1-1 0,1 1 1,-1-1-1,1 0 0,-1 1 0,0-1 0,1 1 0,-1 0 0,1-1 1,-1 1-1,0-1 0,0 1 0,1 0 0,-1-1 0,0 1 0,0-1 1,0 1-1,1 0 0,-1-1 0,0 1 0,0 0 0,0 1 0,-4 21 1000,3-17-651,-1 9 43,1 0 1,0 0-1,1 0 1,1 1 0,4 25-1,-4-37-458,0 0-1,0 0 0,1 0 1,-1 0-1,1 0 0,0 0 1,0 0-1,0-1 0,0 1 1,1-1-1,-1 1 0,1-1 1,0 0-1,0 0 0,0 0 1,1 0-1,-1-1 0,1 0 1,-1 1-1,1-1 0,0 0 0,0-1 1,0 1-1,0-1 0,6 2 1,-6-2 18,1 0 0,-1 0-1,1-1 1,0 0 0,-1 0 0,1 0 0,-1 0 0,1-1 0,-1 1-1,1-1 1,-1-1 0,1 1 0,-1 0 0,0-1 0,0 0 0,5-3-1,-4 2 6,0-1 0,0 0 0,0-1 0,0 1 0,-1-1 0,1 0 0,-1 0 0,-1-1 0,1 1 0,3-8 0,-1-1-14,1-1-1,-2 0 1,0 0-1,-1 0 1,-1-1 0,0 1-1,-1-1 1,0-22-1,-2 30-259,0-1 0,-1 0-1,0 0 1,-3-13 0,4 22 168,0 0-1,0 0 1,0 1 0,0-1 0,0 0 0,0 0-1,0 0 1,-1 0 0,1 0 0,0 0-1,0 0 1,0 0 0,0 0 0,0 0 0,0 0-1,0 0 1,0 0 0,0 0 0,-1 0-1,1 0 1,0 0 0,0 0 0,0 0 0,0 0-1,0 0 1,0 0 0,0 0 0,0-1-1,-1 1 1,1 0 0,0 0 0,0 0 0,0 0-1,0 0 1,0 0 0,0 0 0,0 0-1,0 0 1,0 0 0,0 0 0,0 0 0,0-1-1,0 1 1,0 0 0,0 0 0,0 0 0,0 0-1,0 0 1,0 0 0,0 0 0,0 0-1,0-1 1,0 1 0,0 0 0,0 0 0,0 0-1,0 0 1,0 0 0,0 0 0,-1 7-1476,2 11-1618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58 244 9802,'-13'32'1304,"-4"10"3044,15-41-3157,2-6-63,7-27 730,-2 7-839,0 0 0,-1-1 0,0-38-1,-4 55-687,0-1-1,-1 1 0,0 0 0,-1-1 1,0 1-1,0 0 0,-1 0 0,-1 0 0,1 0 1,-1 0-1,0 1 0,-9-13 0,5 13 461,5 5-181,14 8-508,36 19-252,-1 3 0,-1 2 0,-2 1 0,59 54-1,-96-79 122,0 1 0,0 0 0,-1 1 0,0-1 0,9 15-1,-13-20 33,-1 0 0,1 1-1,-1-1 1,1 1-1,-1-1 1,0 0-1,1 1 1,-1-1 0,0 1-1,0-1 1,0 0-1,0 1 1,0-1-1,0 1 1,-1-1 0,1 0-1,0 1 1,-1-1-1,1 1 1,-1-1 0,1 0-1,-1 0 1,0 1-1,1-1 1,-1 0-1,0 0 1,0 0 0,0 0-1,0 0 1,0 0-1,0 0 1,0 0-1,0 0 1,-1 0 0,1 0-1,0-1 1,0 1-1,-1-1 1,1 1 0,-2 0-1,-11 3-29,0 0 1,-1 0-1,1-1 0,-1-1 1,0-1-1,0 0 0,0-1 1,0 0-1,0-1 0,1-1 1,-29-7-1,39 8-65,0 0 0,0 0 1,0 0-1,0-1 0,0 0 0,1 0 0,-1 0 0,1 0 0,-5-3 1,8 4 52,-1 1 0,1-1 0,0 1 0,-1-1 0,1 1 0,-1-1 0,1 1 1,0-1-1,-1 0 0,1 1 0,0-1 0,0 0 0,0 1 0,-1-1 0,1 0 0,0 1 1,0-1-1,0 0 0,0 1 0,0-1 0,0 0 0,1 0 0,-1 0-41,1-1-1,-1 1 0,1 0 0,0 0 1,0-1-1,0 1 0,0 0 1,0 0-1,0 0 0,0 0 1,0 0-1,0 0 0,0 0 0,2 0 1,10-7-347,1 2 0,-1 0 0,1 1 0,0 0 0,0 1 1,1 0-1,22-1 0,109-6-1390,-125 11 1612,37-2-169,77 9 1,-115-5 601,1 1-1,0 1 1,-1 0 0,0 2 0,0 1 0,36 17 0,-54-23-122,1 0 0,-1 0 0,0 1 0,0-1 0,0 1 0,0-1 0,0 1 1,0 0-1,0-1 0,-1 1 0,1 0 0,0 0 0,-1 1 0,0-1 0,0 0 0,1 0 1,-1 1-1,1 3 0,-2-4 26,0 0 0,0 0 0,0 1 0,0-1 1,-1 0-1,1 0 0,0 0 0,-1 0 0,0 0 0,1 0 1,-1 0-1,0 0 0,0-1 0,0 1 0,0 0 0,-1 0 1,-2 2-1,-1 2 166,-1-1 1,0 0-1,0 0 0,0-1 1,-1 1-1,1-1 1,-1-1-1,0 1 1,0-1-1,-11 3 0,10-4-196,0-1-1,0 0 1,0-1-1,0 1 1,0-1-1,0-1 1,0 0-1,0 0 1,0 0-1,0-1 1,1 0-1,-1-1 1,1 1-1,-1-1 1,1-1-1,0 0 0,0 0 1,0 0-1,1-1 1,-12-9-1,13 9-82,-1-1-1,1 1 1,0-1-1,1 0 1,-1-1-1,1 1 1,0-1-1,1 1 1,-1-1-1,1 0 1,1 0-1,-1-1 1,1 1-1,1-1 1,-1 1-1,1-1 1,1 1-1,-1-1 1,1 0-1,1 1 1,1-15-1,-1 18-102,0-1 0,1 1 0,-1 0 0,1 0 0,0 0 0,0 0 0,0 0 0,0 1 0,1-1 0,0 0 0,0 1 0,0 0 0,0 0 0,0 0 0,0 0 0,1 0 0,-1 1 0,1-1 0,0 1 0,0 0 0,0 0 0,0 1 0,0-1 0,0 1 0,1 0 0,-1 0 0,0 0 0,1 1 0,-1-1 0,0 1 0,1 0 0,-1 0 0,1 1 0,-1-1 0,0 1 0,1 0 0,-1 0 0,0 1 0,0-1 0,8 5 0,35 24-2085,-1 6-450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12523,'7'6'5201,"3"4"-3257,4 6-768,7 10-87,2 0-521,0 4-120,-5-6-536,-2-6-296,-13-8-640,4-4-537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36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6 339 9306,'-5'-39'3918,"5"39"-3831,0 0 0,0-1 0,0 1 0,0 0 0,0-1 0,0 1 0,0 0 0,0-1 0,0 1 0,0 0 0,0-1 0,0 1 0,0 0 0,0-1-1,0 1 1,0 0 0,0 0 0,0-1 0,1 1 0,-1 0 0,0-1 0,0 1 0,0 0 0,0 0 0,1 0 0,-1-1 0,0 1 0,0 0 0,1 0 0,-1 0 0,0-1 0,0 1 0,1 0 0,-1 0 0,0 0-1,1 0 1,-1 0 0,0 0 0,1-1 0,-1 1 0,5-2 805,-2-3-519,0-1 0,-1 1-1,0-1 1,0 0 0,0 1 0,-1-1 0,0 0-1,0 0 1,0-9 0,1-2 100,17-152 1722,-15 134-1740,-3 43-394,1 0 0,0 0 1,0 0-1,1 0 0,0 0 0,1-1 1,5 9-1,-6-10-28,-1-1-42,0 0 0,1-1 0,-1 1 1,1-1-1,0 0 0,1 0 1,-1 0-1,1-1 0,-1 1 0,1-1 1,0 1-1,0-1 0,9 4 0,-9-6-6,-1 0 0,0 0 0,1 0 0,-1 0 0,1-1 0,-1 0 0,1 1 0,-1-1 0,1-1 0,-1 1 0,1 0 0,-1-1-1,1 0 1,-1 0 0,1 0 0,-1 0 0,0 0 0,0-1 0,0 0 0,6-3 0,-4 1 25,0-1-1,0 1 1,-1-1 0,1-1-1,-1 1 1,0 0-1,0-1 1,-1 0 0,0 0-1,0 0 1,0 0 0,-1-1-1,0 1 1,0-1 0,0 1-1,0-13 1,0 8 225,-1 12 96,0 22 287,-1-12-510,0-5-56,1 29-369,1 0-1,11 63 1,5-36-1458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10618,'16'-85'5137,"-8"107"-1736,3 8-1881,-7-2-175,-1-4-593,3-6-256,-6-8-512,9-2-440,-3-6-1192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9146,'6'5'11868,"-6"-5"-11592,3-14 2856,0-2-3073,34-234 1906,-33 218-1779,-2 26 45,2 13-134,5 21-71,-7-22-9,7 26-2,2 0 0,21 42-1,-28-64-36,1-1 0,0-1 0,1 1-1,0-1 1,0 0 0,1 0-1,0 0 1,0-1 0,1 0 0,-1-1-1,2 0 1,10 7 0,-17-12 8,1 1 1,-1-1-1,1 0 1,-1 0-1,1 0 1,-1 0-1,1-1 1,0 1-1,-1-1 0,1 0 1,0 1-1,0-1 1,-1 0-1,1 0 1,0-1-1,-1 1 1,6-2-1,-6 1 11,0 0 0,0 0 0,-1-1-1,1 1 1,0 0 0,0-1 0,-1 1 0,1-1-1,-1 0 1,0 0 0,1 1 0,-1-1-1,0 0 1,0 0 0,0 0 0,0 0 0,0-3-1,3-8 31,-2-1 0,1 1 0,-2-1 0,0 0 0,-1-19 0,0 24-6,-1-116 256,1 123-281,0 1 0,1-1-1,-1 1 1,1-1-1,-1 1 1,1 0 0,0-1-1,-1 1 1,1 0-1,0-1 1,0 1-1,0 0 1,0 0 0,0 0-1,0 0 1,0 0-1,1 0 1,-1 0 0,0 0-1,1 0 1,-1 1-1,0-1 1,1 0-1,-1 1 1,1-1 0,-1 1-1,0 0 1,1-1-1,0 1 1,-1 0 0,1 0-1,-1 0 1,1 0-1,-1 0 1,3 1-1,9 0-90,0 0 0,0 1 0,15 4-1,-21-5 27,140 39-1799,-130-34 1421,1 1 0,-1 1 1,-1 0-1,1 1 0,-2 1 0,18 13 0,-32-21 461,1-1 0,-1 0 0,0 0 0,0 1 0,1-1-1,-1 1 1,0-1 0,0 1 0,-1-1 0,1 1 0,0-1 0,0 1 0,-1 0-1,1 0 1,-1-1 0,1 1 0,-1 0 0,0 0 0,0 0 0,0-1-1,0 1 1,0 0 0,0 0 0,0 0 0,-1-1 0,1 1 0,-1 0 0,1 0-1,-1-1 1,0 1 0,1 0 0,-1-1 0,0 1 0,0-1 0,0 1 0,0-1-1,-1 0 1,1 1 0,0-1 0,-3 2 0,0 2 218,-1-1 0,0 0 0,0 0 0,-1-1 0,1 1 1,-1-1-1,1 0 0,-1 0 0,0-1 0,-8 2 0,5-2 42,-1-1 0,1-1-1,-1 0 1,1 0 0,-1-1-1,0 0 1,1-1 0,0 0-1,-1 0 1,-10-5 0,15 5-215,1 1 0,-1-1 1,1 0-1,0 0 0,-1 0 1,1-1-1,1 0 0,-1 1 1,0-2-1,1 1 1,-1 0-1,1-1 0,0 1 1,0-1-1,0 0 0,1 0 1,-1 0-1,1 0 0,0 0 1,0-1-1,0 1 0,0-6 1,1 7-86,1 0 0,0 0 0,0-1 1,1 1-1,-1 0 0,1 0 0,0-1 0,-1 1 1,2 0-1,-1 0 0,0 0 0,0 0 0,1 0 1,0 0-1,-1 1 0,1-1 0,0 0 0,0 1 0,1-1 1,-1 1-1,0 0 0,1 0 0,0 0 0,-1 0 1,1 0-1,0 1 0,5-3 0,0 0-253,0 1 0,0-1 0,1 2 0,-1-1 0,1 1 0,-1 1 0,1-1 0,0 2 0,10-1 0,31 9-2492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2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6 259 13411,'53'37'5417,"-45"-63"-3144,12-10-777,-15-9-424,-5-1-312,-3 4-696,-19 8-560,11 5-1504,-5 3-489</inkml:trace>
  <inkml:trace contextRef="#ctx0" brushRef="#br0" timeOffset="1">1 0 15363,'0'0'5617,"26"2"-4760,65 1-113,-47-3-608,-4 0-736,-6 2-1425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16171,'41'-4'6066,"66"-4"-4386,49-3-72,70-4 1,40-4-289,51-7-656,-9 1-144,-27 9-424,-41 8-192,-95 11-504,-43 4-712,-85 1-1553,-21-3-639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2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39 196 11002,'-27'21'2584,"15"-12"633,29-27-1088,128-156 1086,-135 158-3118,1 0 456,-11 15-527,1 1 0,-1 0 1,1 0-1,-1 0 0,0 0 1,1-1-1,-1 1 0,1 0 0,-1 0 1,1 0-1,-1 0 0,1 0 1,-1 0-1,1 1 0,-1-1 0,1 0 1,-1 0-1,0 0 0,1 0 1,-1 0-1,1 1 0,-1-1 0,1 0 1,-1 0-1,0 1 0,1-1 1,-1 0-1,0 1 0,1-1 0,-1 0 1,0 1-1,1-1 0,-1 0 1,0 1-1,0-1 0,1 1 0,-1 0 1,5 7 74,-1 1 0,0 0 0,-1 0 0,1 0 0,-2 0 0,1 0 0,-1 1 0,-1-1 0,0 1 0,0 11 0,7 37-271,-6-53-197,-1 1 1,1-1-1,0 1 0,0-1 0,1 0 0,-1 0 0,1 0 0,1 0 1,-1-1-1,0 1 0,6 5 0,1-4-2804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2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11666,'3'0'5130,"18"-1"-1962,12 1-1551,25 4-577,2 1-160,-1 0-520,-5-2-488,-20 2-1176,-5-3-865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68 370 11594,'1'8'11603,"-2"-16"-10251,-8-36-664,-15-75-448,11 44-768,2 12-416,3 21-1192,6 16-417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12603,'0'-3'536,"0"0"0,1-1 1,-1 1-1,0 0 0,1 0 0,0 0 1,0 0-1,0 0 0,0 0 0,0 0 1,1 0-1,-1 0 0,1 0 1,0 0-1,0 1 0,0-1 0,4-3 1,-3 3-293,1 0 1,0 1-1,0-1 0,1 1 1,-1 0-1,0 0 1,1 0-1,-1 0 1,1 1-1,9-2 1,-6 1-243,1 2 1,0-1-1,-1 1 1,1 0 0,0 0-1,-1 1 1,1 1 0,0-1-1,-1 2 1,0-1-1,1 1 1,13 6 0,-16-5-55,0 0 1,-1 0-1,1 0 1,-1 1-1,0 0 1,0 0-1,-1 0 1,1 1-1,-1 0 1,6 10-1,-9-13 19,1-1-1,-1 1 1,0-1-1,0 1 1,-1-1-1,1 1 1,-1-1-1,1 1 1,-1 0-1,0-1 1,0 1 0,0 0-1,0-1 1,0 1-1,-1 0 1,1-1-1,-1 1 1,1-1-1,-1 1 1,0-1-1,0 1 1,-1-1-1,1 1 1,0-1-1,-1 0 1,1 0-1,-1 0 1,0 0-1,0 0 1,1 0-1,-4 2 1,-2 1 3,1-1 0,-1 0 0,0 0 0,0-1 0,0 0 0,0 0 0,-1 0 0,1-1 0,-1 0 0,0-1 0,1 0 0,-10 1 0,-8-2-150,0 0 0,-36-6 0,55 6-1022,9 0-755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2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13315,'27'-16'3675,"-27"17"-3595,0-1 1,0 0 0,1 1 0,-1-1 0,0 1-1,0-1 1,0 1 0,0 0 0,0-1 0,1 1 0,-1-1-1,0 1 1,0-1 0,0 1 0,0-1 0,-1 1-1,1-1 1,0 1 0,0-1 0,0 1 0,0-1-1,0 1 1,-1-1 0,1 1 0,0-1 0,-1 2-1,-5 38 932,6-37-957,0 8 184,1-1 1,0 1-1,0 0 1,4 13-1,-5-23-215,1 1 1,-1-1-1,0 1 0,1-1 0,-1 0 1,1 1-1,-1-1 0,1 0 0,0 0 1,-1 0-1,1 1 0,0-1 0,0 0 1,0 0-1,0 0 0,0 0 0,0 0 1,0 0-1,0-1 0,1 1 0,-1 0 1,0 0-1,0-1 0,1 1 0,-1-1 1,0 1-1,1-1 0,-1 0 0,0 1 1,1-1-1,-1 0 0,1 0 0,-1 0 1,0 0-1,1 0 0,-1 0 0,1-1 1,-1 1-1,0 0 0,1-1 0,-1 1 1,0-1-1,2 0 0,4-3 23,0 0 1,-1-1-1,0 0 0,0 0 0,0 0 0,0-1 1,-1 1-1,0-1 0,0-1 0,0 1 0,-1-1 1,0 0-1,0 0 0,4-12 0,0-2 12,0-1 0,-1-1-1,6-39 1,-8 40-499,1 29-1213,5 13 416,-8-14 854,1-1 0,-1-1 1,1 1-1,1 0 0,-1-1 1,1 0-1,-1 0 0,1 0 0,0-1 1,0 0-1,1 0 0,-1 0 0,8 2 1,3 0 300,1 0 1,-1-2 0,24 2-1,26 6 3301,-63-10-3041,0-1-1,0 1 0,0 0 0,0 1 0,0-1 0,0 0 0,0 1 0,0 0 0,-1 0 0,1 0 0,-1 0 0,1 0 0,-1 0 0,0 0 1,1 1-1,-1-1 0,-1 1 0,1 0 0,2 4 0,-3-5-103,-1 0 1,1-1-1,-1 1 1,0 0-1,0 0 0,0 0 1,0 0-1,0 0 1,0 0-1,0 0 1,-1 0-1,1 0 0,0 0 1,-1-1-1,0 1 1,1 0-1,-1 0 1,0-1-1,0 1 0,0 0 1,0-1-1,-1 1 1,1-1-1,0 1 1,-1-1-1,1 0 0,0 1 1,-1-1-1,0 0 1,1 0-1,-1 0 1,0 0-1,-2 1 0,-1 0 62,-1 1 0,1-1 0,-1 0 0,0 0-1,1 0 1,-1-1 0,0 0 0,0 0 0,0-1 0,0 0-1,-1 0 1,1 0 0,0 0 0,0-1 0,0 0-1,-8-3 1,9 3-72,0-1 0,1 0 0,-1 0-1,1 0 1,-1-1 0,1 1 0,0-1 0,0 0 0,0 0-1,0 0 1,1-1 0,-1 1 0,1-1 0,0 0-1,0 0 1,0 0 0,1 0 0,0-1 0,-1 1-1,-1-7 1,3 9-73,1 1 0,-1-1 0,1 0 0,-1 1 0,1-1 0,0 0 0,-1 1 0,1-1 0,0 0 0,0 1 0,0-1 0,1 0 0,-1 1 0,0-1 0,1 0 0,-1 1 0,1-1 1,-1 0-1,1 1 0,0-1 0,0 1 0,1-3 0,0 3-59,0-1 0,-1 1 0,1-1 0,0 1 0,0 0 0,0 0 0,0 0 0,1 0 0,-1 1 0,0-1 0,0 0 0,0 1 0,1 0 0,3-1 0,4 1-439,1 0 1,0 1 0,-1 0-1,1 0 1,18 6-1,18 8-1627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124 173 13107,'-6'-6'5905,"-7"-7"-3160,-5-18-545,-5 0-424,-1-3-615,1 0-273,10 19-560,10 7-496,14 16-896,9 8-729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36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36 251 13019,'0'-1'13299,"0"-17"-12179,-18-80-528,8 41-224,7 18-800,-2 10-624,20 21-1785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56 347 13243,'-4'-10'5897,"-2"-8"-2320,1-13-2617,-2-11-208,4-10-384,-3-5-136,1 2-568,-3 5-536,-4 19-1472</inkml:trace>
  <inkml:trace contextRef="#ctx0" brushRef="#br0" timeOffset="1">26 7 14595,'64'18'5897,"-25"-21"-4040,1-2-921,1 5-304,-13 0-1120,-7 0-672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14683,'10'-6'5737,"10"-4"-3712,9 0-1673,0 5-72,10 5-872,3 5-608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11763,'36'44'10875,"-8"-67"-10178,-2 0 1,0-2-1,31-40 0,57-92 1362,-82 110-1156,-28 49-621,-2 10-198,0 12-49,8 110-397,0 26-3853,-9-119 1743</inkml:trace>
  <inkml:trace contextRef="#ctx0" brushRef="#br0" timeOffset="1">132 267 15803,'10'3'6066,"14"4"-4298,7-2-640,6 1-424,4-1-247,-4 2-1050,-7-1-735,-1 4-2921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25 349 14291,'-4'0'7498,"2"-9"-5846,1-10-1326,1 0-1,0-1 1,1 1-1,1 0 1,1-1-1,1 1 1,0 1 0,2-1-1,0 1 1,1 0-1,1 0 1,0 0-1,1 1 1,1 1 0,17-22-1,-24 35-302,-1 1 0,1-1-1,-1 1 1,1 0 0,0 0-1,0 0 1,0 0 0,5-2 0,-8 3-24,1 1 1,-1 0 0,1 0 0,0-1-1,-1 1 1,1 0 0,0 0-1,-1 0 1,1 0 0,0 0 0,-1 0-1,1 0 1,0 0 0,-1 0 0,1 0-1,0 0 1,-1 0 0,1 0-1,0 0 1,-1 1 0,1-1 0,-1 0-1,1 1 1,0-1 0,-1 0 0,1 1-1,-1-1 1,1 0 0,-1 1-1,1-1 1,-1 1 0,1-1 0,-1 1-1,0-1 1,1 1 0,-1 0 0,0-1-1,1 1 1,-1-1 0,0 1 0,0 0-1,0-1 1,1 1 0,-1 0-1,0-1 1,0 1 0,0 0 0,0-1-1,0 1 1,0 1 0,-1 4-36,1 0-1,-1 0 1,0 0 0,-1 0 0,0 0 0,1 0-1,-2 0 1,1-1 0,-1 1 0,0-1 0,0 1 0,0-1-1,-1 0 1,-5 6 0,-7 7-113,0-1-1,-25 21 1,-13 5 385,64-39 277,321 59-86,-324-61-1009,1-1 0,-1 0-1,1-1 1,-1 1-1,1-1 1,-1-1 0,1 0-1,9-2 1,-5-3-2415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3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 12547,'0'-1'303,"1"0"0,0 1 0,-1-1 0,1 1 0,0-1 1,-1 1-1,1-1 0,0 1 0,0-1 0,-1 1 0,1 0 0,0-1 1,0 1-1,0 0 0,-1 0 0,1-1 0,0 1 0,0 0 0,0 0 1,0 0-1,0 0 0,0 0 0,-1 0 0,1 1 0,0-1 1,1 1-1,-1-1-155,0 1 1,0 0 0,-1 0 0,1 0-1,-1 0 1,1 0 0,-1 0-1,1 0 1,-1 0 0,1 1 0,-1-1-1,0 0 1,0 0 0,0 0-1,1 0 1,-1 0 0,-1 2 0,1 6 61,0-1 1,-1 1 0,-1 0 0,-3 12 0,0-7-133,0 0 1,-1 0-1,-1-1 1,0 0-1,-1 0 1,0-1 0,-1 0-1,-1 0 1,0-1-1,0 0 1,-1-1 0,-24 18-1,40-29-81,0 0 0,0 1 0,0 0 0,0 0 0,0 0 0,0 0 0,0 1 0,8 2 0,69 13 10,-60-11-4,-5-2-281,0-1 0,0-1 0,0 0 1,1-1-1,-1-1 0,0 0 0,22-6 0,11-5-1258,52-21-1,-63 20 2148,0 0 1,72-11 0,-108 24-421,0 0 0,0 0 0,0 0 0,0 0 0,0 0 0,0 1 0,0 0 0,4 0 1,-7-1-145,0 1 1,1-1-1,-1 0 1,0 0-1,1 0 1,-1 0-1,0 0 1,0 1-1,1-1 1,-1 0-1,0 0 1,1 1-1,-1-1 1,0 0-1,0 0 1,0 1-1,1-1 1,-1 0-1,0 1 1,0-1-1,0 0 1,0 0-1,1 1 1,-1-1-1,0 0 1,0 1-1,0-1 1,0 1-1,0 0 19,-1 0 0,1 0-1,-1 0 1,1-1-1,-1 1 1,1 0-1,-1 0 1,0-1-1,1 1 1,-1 0-1,0-1 1,0 1-1,0 0 1,1-1 0,-1 1-1,-1 0 1,-7 3 101,0 1 1,0-1-1,0-1 1,0 0-1,-1 0 1,1-1-1,-1 0 1,0 0-1,0-1 1,1-1-1,-1 0 1,0 0-1,0-1 1,-12-2 0,16 2-137,0 0 1,0 0-1,0-1 0,0 0 1,1 0-1,-1 0 1,0-1-1,1 0 1,0 0-1,0 0 1,0 0-1,0-1 1,0 0-1,1 0 1,0-1-1,-1 1 1,2-1-1,-1 0 1,0 0-1,1 0 1,0 0-1,0 0 1,-3-12-1,5 14-36,0 1 1,0-1-1,0 0 0,1 0 0,-1 0 0,1 0 1,0 0-1,0 0 0,0 0 0,0 1 0,1-1 1,-1 0-1,1 0 0,-1 0 0,1 0 0,0 1 1,0-1-1,0 0 0,1 1 0,-1-1 0,1 1 1,-1-1-1,1 1 0,3-4 0,-2 4-24,0 0 0,0 0 0,0 0 0,1 1 0,-1-1-1,1 1 1,-1 0 0,0 0 0,1 0 0,0 0 0,-1 1 0,1-1-1,-1 1 1,1 0 0,0 0 0,-1 1 0,1-1 0,0 1-1,-1-1 1,4 2 0,2 1-139,-1 0 1,0 0-1,0 0 0,0 1 0,0 0 0,-1 1 0,0 0 1,0 0-1,0 1 0,0-1 0,6 8 0,24 29-1639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14995,'96'-86'5729,"-96"94"-4144,2 0-609,-2 5-568,-7-3-456,9 0-1736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5:3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14491,'42'42'7882,"-43"-42"-6706,-4 0-776,3 0-864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9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64 6633,'1'5'16418,"1"20"-16184,-3-23-184,1 2 79,-1 0-1,0 0 1,1-1 0,-2 1-1,1 0 1,-3 6-1,3-9-67,1 0 0,-1 0 0,0 0 0,0-1-1,1 1 1,-1 0 0,0 0 0,0 0-1,0-1 1,0 1 0,0 0 0,0-1 0,0 1-1,0-1 1,0 1 0,0-1 0,-1 0-1,1 1 1,0-1 0,0 0 0,0 0-1,0 0 1,-1 0 0,1 0 0,0 0 0,0 0-1,0 0 1,-1 0 0,1-1 0,0 1-1,-2-1 1,1 0-3,0 0 0,1 0 0,-1 0 0,0 0 0,1 0 0,-1-1-1,0 1 1,1-1 0,0 1 0,-1-1 0,1 1 0,0-1 0,0 0 0,0 0 0,0 1-1,0-1 1,0 0 0,0 0 0,1 0 0,-1 0 0,1 0 0,-1 0 0,1 0-1,0 0 1,0 0 0,0 0 0,0 0 0,0-3 0,1-1-41,-1 1 0,1-1 0,-1 1 0,2-1 0,-1 1 0,1-1 0,-1 1 0,1 0 0,4-7 0,-4 10-20,0-1 1,0 1-1,0 0 1,0 0 0,0 0-1,0 0 1,1 1-1,-1-1 1,1 0 0,-1 1-1,1 0 1,0-1-1,5 0 1,-7 1-8,0 1 1,0 0-1,0 0 0,0 0 0,0 0 1,0 0-1,0 0 0,0 0 1,0 0-1,0 0 0,0 0 1,0 0-1,0 1 0,0-1 1,0 0-1,0 1 0,0-1 1,-1 1-1,1-1 0,0 1 0,0 0 1,0-1-1,0 1 0,-1 0 1,1-1-1,0 1 0,-1 0 1,1 0-1,0 0 0,-1-1 1,1 1-1,-1 0 0,0 0 0,1 0 1,-1 0-1,0 0 0,1 0 1,-1 0-1,0 0 0,0 0 1,0 0-1,0 0 0,0 1 1,1 2-181,-1 0 0,1-1 0,-1 1 0,0 0 1,0 0-1,-1-1 0,1 1 0,-1 0 1,1-1-1,-1 1 0,0-1 0,-1 1 1,1-1-1,-1 1 0,1-1 0,-4 5 1,-8 3-2149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9:0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14339,'-12'11'5777,"-9"15"-3208,-15 23-1849,-8 13-144,-4 18-136,2 1-72,6-3-824,5-5-752,9-10-3305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9:0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95 14371,'-1'2'8557,"-13"5"-7032,7-5-1215,0 1-1,0 0 0,0 0 1,-12 7-1,-1 0 23,19-9-319,1-1 0,0 0-1,-1 0 1,1 0-1,-1 1 1,1-1 0,-1 0-1,1 0 1,0 0-1,-1 0 1,1 0 0,-1 0-1,1 0 1,-1 0 0,1 0-1,-1 0 1,1 0-1,0 0 1,-1 0 0,1-1-1,-1 1 1,1 0-1,-1 0 1,1 0 0,0-1-1,-1 1 1,1 0 0,0 0-1,-1-1 1,1 1-1,0 0 1,-1-1 0,1 1-1,0 0 1,-1-1-1,1 1 1,0 0 0,0-1-1,0 1 1,-1-1 0,1 1-1,0-1 1,0 1-1,0 0 1,0-1 0,0 1-1,0-1 1,0 1-1,0-1 1,2-22 162,-2 21-154,2-4-11,0-1-1,0 1 0,1 0 1,0 0-1,0 0 1,1 0-1,-1 0 0,1 1 1,0-1-1,1 1 0,4-5 1,-7 8-15,0 0 0,1-1 0,-1 1 0,0 0 0,1 1 0,-1-1 0,1 0-1,0 1 1,-1-1 0,1 1 0,0 0 0,0 0 0,0 0 0,0 0 0,0 0 0,0 1 0,0-1 0,0 1 0,1 0 0,-1 0 0,0 0 0,0 1 0,0-1 0,0 1 0,5 1-1,-6-1 3,1 1-1,-2 0 1,1 0-1,0 0 1,0 0-1,-1 0 1,1 0-1,-1 0 1,1 0-1,-1 0 1,0 1-1,0-1 1,0 1-1,0-1 1,0 1-1,-1-1 1,1 1-1,-1-1 1,0 1-1,0 0 0,0-1 1,0 5-1,0-3 14,0 1-1,0-1 1,0 1-1,-1-1 0,0 1 1,0-1-1,0 1 1,-1-1-1,1 1 1,-1-1-1,0 0 0,-3 4 1,2-4-134,-1-1 1,1 0 0,-1-1-1,0 1 1,0-1-1,-1 1 1,1-1 0,0-1-1,-1 1 1,1 0 0,-1-1-1,1 0 1,-1 0-1,0-1 1,0 1 0,1-1-1,-1 0 1,0 0-1,0 0 1,-8-3 0,-19-4-2527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37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230 1 13731,'-18'15'5733,"-11"4"-2999,-10 7-1538,35-23-1086,-18 15 380,1 0 0,1 2 1,-18 21-1,34-36-438,0-1 0,0 1 0,1 0 0,-1 1 1,1-1-1,1 0 0,-1 1 0,1 0 0,0-1 0,0 1 0,0 0 0,1 0 0,0 0 0,0 0 0,1 0 1,0 1-1,0-1 0,0 0 0,1 0 0,1 7 0,-1-9-63,1 0 0,0 0-1,0 0 1,0 0 0,1-1 0,-1 1-1,1-1 1,0 1 0,0-1 0,0 0-1,0 0 1,1 0 0,-1-1 0,1 1 0,0-1-1,-1 0 1,1 0 0,0 0 0,0 0-1,0-1 1,1 0 0,-1 0 0,7 1-1,7 1-192,0-1-1,1 0 1,-1-2-1,24-1 1,14-5-1131,67-16 1,38-5-1891,-156 27 3149,1-1-1,-1 1 0,1 1 1,-1-1-1,0 1 0,1 0 1,-1 0-1,0 0 0,0 1 1,1 0-1,-1 0 0,0 0 1,-1 1-1,1-1 0,6 6 1,-10-8 149,-1 0 1,1 1-1,-1-1 1,0 1 0,1-1-1,-1 0 1,1 1-1,-1-1 1,0 1 0,0-1-1,1 1 1,-1-1 0,0 1-1,0-1 1,1 1-1,-1-1 1,0 1 0,0-1-1,0 1 1,0-1 0,0 1-1,0-1 1,0 1-1,0 0 1,0-1 0,0 1-1,0-1 1,0 1-1,0-1 1,0 1 0,-1-1-1,1 1 1,0-1 0,0 1-1,-1-1 1,1 1-1,0-1 1,-1 1 0,1-1-1,0 1 1,-1-1-1,1 0 1,-1 1 0,1-1-1,0 0 1,-1 1 0,1-1-1,-1 0 1,1 0-1,-1 1 1,1-1 0,-1 0-1,0 0 1,0 0-1,-1 1 242,-1 0-1,1 0 1,-1 0-1,1 0 1,-1-1-1,1 1 1,-1-1 0,0 0-1,1 0 1,-1 0-1,-3 0 1,1-2-189,0-1 0,0 0 0,0 1 0,0-2 0,1 1 1,-1 0-1,1-1 0,0 0 0,0 0 0,0 0 0,0-1 1,1 1-1,0-1 0,0 0 0,0 0 0,-4-9 0,4 6-90,-1 0-1,1 0 0,0 0 0,1 0 0,0 0 0,0-1 0,1 1 0,0-1 1,0 1-1,2-15 0,0 16-111,1 1 1,0-1-1,0 1 1,0-1 0,1 1-1,0 0 1,0 0-1,1 0 1,-1 1-1,1-1 1,1 1-1,-1 0 1,1 0 0,0 0-1,0 1 1,0 0-1,1 0 1,-1 0-1,1 0 1,0 1 0,0 0-1,0 0 1,1 1-1,-1 0 1,1 0-1,-1 0 1,1 1-1,0 0 1,-1 0 0,1 0-1,0 1 1,0 0-1,0 1 1,-1 0-1,1 0 1,11 3-1,-16-3 20,1 0-1,0 0 0,-1 0 0,1 1 0,-1-1 0,1 1 0,-1 0 0,0 0 0,0 0 0,0 0 0,0 0 0,0 0 0,0 0 0,0 1 0,-1-1 0,1 1 0,-1-1 0,0 1 0,1-1 1,-1 1-1,0 0 0,-1 0 0,1-1 0,-1 1 0,1 0 0,-1 0 0,0 0 0,0 0 0,0 0 0,0 0 0,0 0 0,-1-1 0,-1 6 0,1-3 65,0 0-1,-1 0 0,0 0 0,0 0 1,0 0-1,-1-1 0,0 1 0,0-1 1,0 1-1,0-1 0,0 0 0,-1 0 1,0-1-1,0 1 0,0-1 0,0 0 1,-9 5-1,-26 6 588,22-7-214,53-5-990,22-2-387,-1 2 0,78 14 0,-106-10 1150,0 1 0,0 2 0,-1 1 0,0 1 0,0 1-1,-2 2 1,38 24 0,-62-37-81,-1 0-1,1 0 0,-1 0 1,0 1-1,1-1 0,-1 0 1,0 0-1,0 1 1,0-1-1,0 1 0,0-1 1,0 1-1,0-1 1,-1 1-1,1-1 0,0 1 1,-1 0-1,1-1 1,-1 1-1,0 0 0,0 0 1,1 2-1,-2-3-3,0 0 0,1 1 0,-1-1 1,1 0-1,-1 0 0,0 0 0,0 0 0,0 0 0,0 0 0,0 0 0,0 0 0,0 0 0,0-1 1,0 1-1,0 0 0,0-1 0,0 1 0,-1-1 0,1 1 0,0-1 0,0 1 0,-1-1 1,1 0-1,0 0 0,-1 0 0,1 1 0,0-1 0,-1 0 0,-1-1 0,-7 1 139,-1 0-1,0-1 0,1 0 0,-1-1 1,1 0-1,-1-1 0,1 0 0,0-1 1,0 0-1,0 0 0,1-1 1,-1-1-1,1 1 0,0-1 0,1-1 1,-13-12-1,16 15-219,0-1 0,1-1 0,-1 1 1,1-1-1,1 1 0,-1-1 0,1 0 0,0-1 1,0 1-1,1 0 0,0-1 0,0 1 0,0-1 1,1 0-1,0 0 0,0 0 0,1 1 0,0-1 0,0 0 1,0 0-1,1 0 0,0 0 0,1 1 0,-1-1 1,1 0-1,5-11 0,-5 16-104,-1-1 0,0 1 0,1-1 1,-1 1-1,1-1 0,0 1 0,0 0 0,0 0 0,0 0 0,0 0 1,0 0-1,1 1 0,-1-1 0,1 1 0,-1-1 0,1 1 1,-1 0-1,1 0 0,0 0 0,0 0 0,-1 0 0,1 1 0,0-1 1,0 1-1,0 0 0,0 0 0,-1 0 0,1 0 0,0 0 0,0 1 1,0-1-1,0 1 0,-1 0 0,1 0 0,0 0 0,-1 0 1,6 3-1,33 27-2782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39:0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13499,'-7'13'5377,"-15"21"-3192,-4 19-593,-21 35-392,-14 11 8,3 17-423,-1-4-201,19-21-800,17-13-577,13-28-1287,9-14-1017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17.1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11018,'1'28'4049,"2"71"-2849,7 37 129,2 102 479,4 64-31,3 96-425,7 51-208,-13 64-568,-8 16-152,-2-6-176,-3-24-112,4-101-24,7-58-40,4-106-80,-2-52-112,-2-83-480,-3-31-288,-8-74-1296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17.6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1 366 12507,'2'-5'4805,"8"-6"-2996,2-4-944,24-40 744,-2-2 0,33-76 0,-57 104-1241,11-20 510,-21 48-858,0 1 1,0-1-1,1 1 0,-1-1 1,0 1-1,0-1 1,0 1-1,1-1 0,-1 1 1,0-1-1,1 1 0,-1-1 1,0 1-1,1-1 1,-1 1-1,0 0 0,1-1 1,-1 1-1,1 0 1,-1-1-1,1 1 0,-1 0 1,1 0-1,-1-1 0,1 1 1,-1 0-1,1 0 1,-1 0-1,1 0 0,0 0 1,-1 0-1,1 0 0,0 0 1,8 19 636,-5-8-549,19 64 411,-15-44-418,2-1 0,0 0 1,2 0-1,30 52 0,-37-75-146,0-1-1,0 1 0,1-1 1,9 9-1,-13-14-86,-1 1 0,1-1 0,0 1-1,0-1 1,0 0 0,0 0-1,0 1 1,0-2 0,1 1 0,-1 0-1,0 0 1,0-1 0,1 1-1,-1-1 1,0 0 0,0 1 0,1-1-1,-1 0 1,0-1 0,1 1-1,4-1 1,12-14-4171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1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1 484 12339,'0'0'279,"0"1"0,1-1 0,-1 0 0,0 1 0,1-1 0,-1 1 0,1-1 0,-1 0 0,1 1 0,-1-1 0,0 0 0,1 0 0,-1 1 0,1-1 0,-1 0 0,1 0 0,-1 0 0,1 0 0,-1 0 0,1 1 0,0-1 0,0 0 0,12-5 1426,11-14-1120,6-11 51,-2-2 1,-1 0-1,32-52 0,57-114 517,-102 173-865,-13 22-255,6-10 375,1 0-1,17-22 0,-25 35-401,-1 0 1,1 0-1,0 0 1,0 0 0,0 0-1,0 1 1,0-1-1,0 0 1,0 0-1,0 0 1,0 0-1,0 0 1,0 0-1,0 1 1,1-1-1,-1 0 1,0 0-1,0 0 1,0 0-1,0 0 1,0 0-1,0 0 1,0 1-1,0-1 1,0 0-1,0 0 1,0 0-1,1 0 1,-1 0-1,0 0 1,0 0-1,0 0 1,0 0-1,0 0 1,0 0-1,0 1 1,1-1-1,-1 0 1,0 0-1,0 0 1,0 0-1,0 0 1,0 0-1,0 0 1,1 0-1,-1 0 1,0 0 0,0 0-1,0 0 1,0 0-1,0-1 1,0 1-1,1 0 1,-1 0-1,0 0 1,0 0-1,0 0 1,0 0-1,0 0 1,0 0-1,0 0 1,1 0-1,-1 0 1,0 0-1,0-1 1,0 1-1,0 0 1,2 9 72,0 0 1,-1 0 0,1 17 0,0 0-29,35 220-898,-25-192-1418,21 53 0,-18-62-934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1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 14307,'-7'-4'6249,"-9"-3"-3000,24 5-1601,15 2-135,27 0-609,19 2-408,-1 5-440,4 2-336,-11 3-1392,-5-7-929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1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4 362 13643,'-3'51'5044,"3"-66"1129,5-51-4403,-3 54-1547,2-14 303,1 0 0,10-29 0,-15 54-507,0 1 0,0-1-1,0 0 1,1 0 0,-1 1-1,0-1 1,1 0 0,-1 0-1,0 1 1,1-1 0,-1 0-1,1 1 1,-1-1 0,1 0-1,-1 1 1,1-1-1,0 1 1,-1-1 0,1 1-1,0-1 1,-1 1 0,1-1-1,0 1 1,0 0 0,-1-1-1,1 1 1,0 0 0,0 0-1,0-1 1,1 2-1,-1-1 0,1 1 0,-1-1 0,0 1 0,1 0 0,-1-1 0,0 1 0,0 0 0,1 0 0,-1 0 0,0 0 0,0 0 0,0 0 0,1 2 0,6 8 35,-1-1 0,11 22 0,-16-28-28,5 12 13,15 23-9,-21-37-28,0 0 0,0 0 0,1-1 0,-1 1 0,1-1 0,-1 1 0,1-1 0,-1 0 0,1 1 0,0-1 0,0 0 0,-1 0 0,1 0 0,0-1 0,0 1 0,0 0 0,3 0 0,-4-1 2,0 0-1,0 0 0,0-1 0,0 1 1,0 0-1,0-1 0,0 1 0,0 0 1,0-1-1,0 1 0,0-1 1,0 0-1,-1 1 0,1-1 0,0 0 1,0 1-1,0-1 0,-1 0 0,1 0 1,-1 0-1,1 0 0,0 0 0,-1 1 1,1-1-1,-1 0 0,0 0 1,1 0-1,-1 0 0,0-1 0,0 1 1,1 0-1,-1 0 0,0 0 0,0 0 1,0-1-1,1-49 93,-2 41-44,-4-43 163,2 40-70,2 0 0,0-1 0,0-21 0,2 34-149,-1 0 1,1 0-1,-1 0 0,1 0 1,-1 0-1,1 0 0,0 0 1,-1 1-1,1-1 1,0 0-1,0 1 0,-1-1 1,1 0-1,0 1 0,0-1 1,0 1-1,0-1 1,0 1-1,0-1 0,0 1 1,0 0-1,0 0 0,0-1 1,0 1-1,0 0 1,0 0-1,0 0 0,0 0 1,0 0-1,0 0 0,2 1 1,44 5-1024,-35-5 522,10 2-1274,1-1-1,0-1 1,-1-1 0,1-2-1,41-6 1,-18-1-1529</inkml:trace>
  <inkml:trace contextRef="#ctx0" brushRef="#br0" timeOffset="1">563 43 9530,'101'-42'2657,"-98"42"-4274,-8 2-919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4 13091,'-1'-3'6783,"-7"5"-4322,-12 9-2106,1 1-1,0 0 0,1 2 0,1 0 0,0 1 0,0 1 0,2 0 0,0 1 0,1 1 0,1 0 0,0 1 0,2 0 0,-13 27 0,22-42-315,1 1 0,-1 0 0,1 0-1,0 0 1,0 0 0,0 0 0,1 0-1,0 0 1,0 0 0,1 8-1,-1-10-32,1 0-1,0 0 0,0-1 0,0 1 0,1 0 0,-1 0 1,1-1-1,-1 1 0,1 0 0,0-1 0,0 0 0,0 1 1,0-1-1,0 0 0,1 0 0,-1 0 0,1 0 0,4 2 1,0-1-61,0 1 1,1-1 0,-1-1 0,1 0-1,0 0 1,0 0 0,0-1 0,0 0 0,0 0-1,-1-1 1,1 0 0,0-1 0,0 1-1,0-2 1,0 1 0,0-1 0,0 0 0,-1-1-1,1 1 1,13-9 0,-3 2-613,-1-2 1,0 0-1,-1 0 0,0-2 1,0 0-1,-2-1 0,17-19 1,-10 7-1579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91 11739,'59'-91'5713,"-66"107"-1944,-6 12-2193,4 16-1200,-4 8-200,0 3-80,4-8-40,6-14-352,3-12-288,7-13-712,6-8-305,3-20-735</inkml:trace>
  <inkml:trace contextRef="#ctx0" brushRef="#br0" timeOffset="1">298 0 9250,'-5'13'4833,"-10"7"-392,-3 15-3665,-1 6-264,4 1-352,10-1-264,8-14-952,2-5-1377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12587,'2'9'7172,"9"-4"-4353,22-3-2911,-22-2 487,30 0-876,67-9 1,52-21-4684,-149 26 4801,0 1 0,0-1 1,0-1-1,0 0 0,13-9 1,20-22 2611,-44 36-2158,1 0 0,-1-1 0,0 1 1,0 0-1,0 0 0,1 0 0,-1 0 0,0 0 0,0-1 0,1 1 1,-1 0-1,0 0 0,0 0 0,1 0 0,-1 0 0,0 0 0,0 0 1,1 0-1,-1 0 0,0 0 0,0 0 0,1 0 0,-1 0 1,0 0-1,0 0 0,1 1 0,-1-1 0,0 0 0,0 0 0,1 0 1,-1 0-1,0 0 0,0 0 0,0 1 0,1-1 0,-1 0 0,0 0 1,0 0-1,0 1 0,0-1 0,1 0 0,-1 0 0,0 0 1,0 1-1,0-1 0,0 0 0,0 0 0,0 1 0,0-1 0,0 0 1,0 1-1,0-1 0,8 25 1564,-3-6-1708,-3-12 71,1-1-1,-1 1 0,1-1 0,0 0 1,0 0-1,1 0 0,0 0 0,0-1 1,0 0-1,1 0 0,-1 0 1,1 0-1,0 0 0,1-1 0,-1 0 1,1 0-1,0-1 0,12 6 0,-9-7-93,0 0 1,1 0-1,-1-1 0,1 0 0,-1 0 0,1-1 0,-1-1 0,1 0 0,10-2 1,-12 2-424,0-1 0,0-1 0,0 1 0,-1-1 0,0-1 0,13-6 0,5-8-3221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13547,'20'3'5417,"14"7"-3497,0 1-1151,5-1-233,-6 1-464,-1-1-392,-11-5-881,-6 0-511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38.1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182 85 13595,'14'-70'5201,"-14"69"-5139,0 1-1,0-1 1,0 1 0,1 0-1,-1-1 1,0 1 0,0-1-1,0 1 1,0-1 0,0 1-1,0-1 1,0 1-1,-1 0 1,1-1 0,0 1-1,0-1 1,0 1 0,0 0-1,-1-1 1,1 1 0,0-1-1,0 1 1,0 0 0,-1-1-1,1 1 1,0 0 0,-1-1-1,1 1 1,0 0-1,-1 0 1,1-1 0,0 1-1,-1 0 1,1 0 0,-1 0-1,1 0 1,0-1 0,-1 1-1,1 0 1,-1 0 0,1 0-1,-1 0 1,1 0 0,0 0-1,-1 0 1,1 0-1,-1 0 1,1 0 0,-1 0-1,1 0 1,0 0 0,-1 1-1,0-1 1,-19 11 1337,-1 5-438,0 0 0,-31 33 0,44-41-860,1 1-1,0 0 1,0 0 0,1 0-1,0 1 1,1 0 0,0 0-1,0 0 1,-3 12 0,7-18-98,0-1 1,1 1-1,-1-1 0,1 0 1,0 1-1,-1-1 1,2 1-1,-1-1 0,0 1 1,1-1-1,-1 0 1,1 1-1,0-1 0,0 0 1,0 1-1,1-1 0,-1 0 1,1 0-1,0 0 1,0 0-1,0 0 0,0-1 1,0 1-1,0-1 1,4 3-1,-2-2-27,0 0 0,1 0 0,-1 0 0,1-1 0,0 0 0,0 0 0,0 0 1,0-1-1,0 0 0,0 1 0,0-2 0,0 1 0,0-1 0,1 0 0,-1 0 0,7-1 0,32-6-1218,-1-2 0,1-2-1,55-23 1,-69 21-936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13259,'5'0'5617,"11"3"-2784,4-3-1321,19 8-936,8-5-8,3 0-568,4-3-664,1-1-1328,-3-6-673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4 318 10738,'-1'2'178,"1"0"-1,-1-1 0,1 1 0,-1-1 1,1 1-1,0 0 0,-1 0 0,1-1 1,0 1-1,0 0 0,0 0 0,0-1 1,0 1-1,1 0 0,-1-1 0,1 1 1,-1 0-1,1-1 0,-1 1 0,1 0 1,1 1-1,0-3-79,0 1 0,0-1 0,0 1 0,0-1 1,1 0-1,-1 0 0,0 0 0,0 0 0,0 0 0,0-1 0,1 1 0,-1-1 0,0 1 1,0-1-1,0 0 0,0 0 0,0 0 0,2-1 0,22-10 235,1-1-1,-1-1 0,-1-1 1,-1-1-1,0-1 0,-1-2 1,-1 0-1,-1-1 0,0-1 1,-2-2-1,-1 1 0,0-2 1,15-28-1,-30 47-125,-1 1 0,1-1 1,-1 0-1,0 0 0,0-1 0,-1 1 0,0 0 0,1 0 0,-1-12 0,-1 17-185,0 0 0,0 0 0,-1 0 0,1 0 0,0 0 0,0-1 0,0 1 0,-1 0 0,1 0 0,0 0 0,0 0 0,-1 0 0,1 0 0,0 0 0,0 0 0,-1 0 0,1 0 0,0 0 0,-1 0 0,1 0 0,0 0 0,0 0 0,-1 0 0,1 0 0,0 0 0,0 1 0,-1-1 0,1 0-1,0 0 1,0 0 0,0 0 0,-1 0 0,1 1 0,0-1 0,0 0 0,0 0 0,-1 0 0,1 1 0,0-1 0,0 0 0,0 0 0,0 0 0,0 1 0,0-1 0,-1 0 0,1 0 0,0 1 0,0-1 0,-14 17 223,-18 39-379,2 1-1,-43 113 1,26-55-301,31-77 256,-6 13-325,-29 51 0,33-81 349,17-21 153,1 1 0,0-1 0,-1 0 0,1 0 0,0 0 0,-1 0 0,1 1 0,-1-1-1,1 0 1,0 0 0,-1 0 0,1 0 0,-1 0 0,1 0 0,-1 0 0,1 0-1,0 0 1,-1 0 0,1 0 0,-1 0 0,1 0 0,-1 0 0,1-1 0,0 1-1,-1 0 1,1 0 0,0 0 0,-1-1 0,1 1 0,-1-1 0,0-1 1,-1 0 1,1-1-1,0 1 1,0-1-1,0 0 1,0 1-1,1-1 1,-1 0-1,1 0 1,0 1-1,-1-1 1,1 0-1,0 0 1,1-4-1,1-16-4,1-1-1,1 0 1,1 1-1,12-32 1,-12 40 17,1 1 1,0 0-1,1 0 0,1 1 1,0 0-1,1 0 1,0 1-1,12-13 0,-16 21-4,-1 1-1,0-1 0,0 1 0,1 0 0,0 1 0,0-1 0,0 1 0,0 0 0,0 0 0,0 1 0,0-1 1,0 1-1,1 0 0,-1 1 0,1-1 0,-1 1 0,0 0 0,1 1 0,-1-1 0,0 1 0,1 0 0,-1 0 0,0 0 1,0 1-1,0 0 0,0 0 0,0 1 0,0-1 0,0 1 0,-1 0 0,1 0 0,-1 0 0,0 1 0,6 5 1,-3 2-12,-2-4 4,0-1 1,0 0-1,1 0 1,-1 0-1,8 6 1,-11-11-2,0 0 0,0 0 1,1 0-1,-1 0 1,0 0-1,0 0 0,0 0 1,1 0-1,-1-1 1,0 0-1,1 1 0,-1-1 1,1 0-1,-1 0 1,0 0-1,1 0 0,-1-1 1,0 1-1,1 0 1,-1-1-1,0 0 0,3-1 1,9-5 43,0-2 1,0 0 0,-1 0-1,-1-1 1,0-1-1,0 0 1,11-14 0,19-16 178,-35 34-155,0 1 1,0 0 0,1 1-1,-1-1 1,17-6 0,-23 11-58,0 1 1,0-1 0,0 1 0,1 0 0,-1-1 0,0 1 0,1 0 0,-1 0-1,0 0 1,1 0 0,-1 0 0,0 0 0,1 0 0,-1 0 0,0 1 0,0-1-1,1 0 1,-1 1 0,2 0 0,-2 1-12,1-1 0,-1 0 0,0 1 0,0-1 0,1 1 0,-1 0 0,0-1 0,0 1 0,-1 0 0,1 0 0,0-1 0,-1 1 0,1 0 0,-1 0 0,1 0 0,-1 0 0,0 3 0,8 24-690,-8-28 562,1 0 0,-1 0 0,0 0 0,1 0 0,0 0 1,-1 0-1,1-1 0,-1 1 0,1 0 0,0 0 0,0 0 0,0-1 1,-1 1-1,1 0 0,0-1 0,0 1 0,0-1 0,0 1 0,0-1 1,0 0-1,0 1 0,0-1 0,0 0 0,2 1 0,11-1-1639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48 192 22773,'-16'32'365,"-8"21"277,23-48-583,-1-1 0,1 0 1,0 1-1,0-1 0,1 0 0,-1 1 1,1-1-1,0 1 0,0-1 1,1 5-1,0-6-49,0-1-1,0 1 1,1-1 0,-1 0 0,1 1-1,-1-1 1,1 0 0,0 0 0,0 0-1,0-1 1,0 1 0,0 0 0,0-1-1,1 1 1,-1-1 0,0 0-1,1 0 1,-1 0 0,1 0 0,-1 0-1,1 0 1,0-1 0,-1 1 0,1-1-1,4 1 1,5 0-20,-1 0 0,1 0 1,0-1-1,17-3 0,5-5-113,0-1-1,0-2 1,-1-2 0,-1 0-1,32-20 1,-1 3 5,-25 13 73,-24 13 37,-1-2 0,0 0 0,0 0 0,-1-1 0,0-1 0,18-14 0,-37 32 23,0 0 0,2 0 0,-1 1 0,1-1 0,-5 18-1,9-27-12,1 0-1,-1 1 0,1-1 1,0 0-1,-1 1 0,1-1 1,0 0-1,0 1 0,0-1 0,0 0 1,0 1-1,0-1 0,0 0 1,1 1-1,-1-1 0,0 0 1,1 0-1,-1 1 0,1-1 1,-1 0-1,1 0 0,0 0 0,0 1 1,-1-1-1,1 0 0,0 0 1,0 0-1,0 0 0,0 0 1,0-1-1,0 1 0,0 0 1,0 0-1,1-1 0,-1 1 0,0-1 1,0 1-1,1-1 0,-1 1 1,0-1-1,3 1 0,1-1 5,0 1 1,0 0-1,0-1 0,0 0 0,0 0 0,0-1 1,0 0-1,9-1 0,8-7 28,0-1 1,0-1-1,-1-1 0,-1 0 1,24-20-1,-22 16-2,0 1-1,0 1 1,2 1 0,24-10-1,-45 22-25,-1 1-1,1-1 0,0 0 1,0 1-1,0 0 0,0 0 1,0 0-1,0 0 1,0 0-1,-1 0 0,1 1 1,0-1-1,0 1 1,0 0-1,0 0 0,2 1 1,43 29 19,-40-26-23,0 1 0,0-1 0,16 8-1,-18-11-23,0-1 0,0 0 0,0 0 0,0 0 0,0-1 0,0 0 0,1 0 0,-1-1-1,0 1 1,0-1 0,0 0 0,0-1 0,0 0 0,-1 0 0,1 0 0,0 0 0,9-7 0,1 0-155,0-2 0,-1 0 0,0-1 0,17-17 1,-1-9-411,-29 35 525,-1 1-1,1 0 0,-1-1 1,0 1-1,0-1 1,0 1-1,0-1 0,0 0 1,-1 1-1,1-1 0,-1 0 1,0 0-1,1 1 1,-1-1-1,-1-4 0,0 6 27,0 0 0,0-1-1,0 1 1,0 0 0,0 0-1,0 0 1,0 0 0,0 0 0,0 0-1,-1 0 1,1 0 0,-1 1-1,1-1 1,0 0 0,-1 1-1,1-1 1,-1 1 0,1 0 0,-1-1-1,1 1 1,-1 0 0,-2 0-1,-41-3-307,36 3 268,-11-1 563,24 1 533,33 1 221,23 7-707,37 4-812,-84-12-866,0 0 0,23-3 0,-26-1-936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49 16556,'-6'-15'1186,"5"11"-699,-1 1 1,1-1-1,-1 0 0,0 0 1,0 1-1,-4-7 1,5 10-462,1-1 1,0 1-1,0 0 0,0 0 1,-1 0-1,1 0 1,0 0-1,0 0 1,0 0-1,-1 0 0,1 0 1,0 0-1,0 0 1,-1 0-1,1 0 0,0 0 1,0 0-1,0 0 1,-1 0-1,1 0 1,0 0-1,0 0 0,0 0 1,-1 0-1,1 0 1,0 0-1,0 1 1,0-1-1,-1 0 0,1 0 1,0 0-1,0 0 1,0 1-1,0-1 1,-1 0-1,1 0 0,0 0 1,0 0-1,0 1 1,0-1-1,-9 22 371,-3 19-246,-3-1 0,-1 0 0,-2-1 0,-2-1 0,-35 51 0,54-87-139,1-1 0,-1 0 0,0 0 0,0 1 1,0-1-1,0 0 0,0 0 0,0 0 0,0 0 0,-1 0 0,1-1 1,-3 3-1,4-3-5,0 0 1,-1 0-1,1 0 1,0 0-1,-1 0 1,1 0-1,0-1 1,0 1-1,-1 0 1,1 0-1,0 0 1,0 0-1,-1 0 1,1 0-1,0-1 1,0 1-1,-1 0 1,1 0-1,0 0 1,0 0-1,-1-1 1,1 1-1,0 0 1,0 0-1,0-1 1,0 1-1,0 0 1,-1 0-1,1-1 1,0 1-1,0 0 0,0-1 1,0 1-1,0 0 1,0 0-1,0-1 1,0 1-1,0-4 18,-1 1-1,1 0 0,0-1 0,1 1 0,-1-1 0,0 1 0,1 0 0,0 0 1,0-1-1,2-5 0,-1 6-25,0-1 0,0 1 1,0-1-1,0 1 0,0 0 1,0 0-1,1 0 0,0 0 0,-1 0 1,1 1-1,0-1 0,0 1 1,1 0-1,-1 0 0,0 0 0,1 0 1,-1 0-1,1 1 0,0-1 1,-1 1-1,1 0 0,0 1 0,5-2 1,-3 2-9,0 0 1,0 1 0,0-1-1,0 1 1,0 0 0,0 1-1,0 0 1,0 0-1,0 0 1,-1 0 0,1 1-1,-1 0 1,0 0 0,9 7-1,-1 1-14,-4-4-7,0 0 0,1 0 1,12 6-1,-19-11 27,-1-1 0,1 0-1,0 0 1,0 0 0,0 0-1,0 0 1,0-1 0,0 1-1,0-1 1,0 0 0,1 0 0,-1 0-1,0 0 1,0-1 0,0 1-1,0-1 1,3-1 0,2-1 19,0-2 0,0 1 0,0-1 0,-1 0-1,0 0 1,0-1 0,0 0 0,-1-1 0,0 1 0,0-1 0,7-11 0,7-13 479,23-48 1,-33 59-119,24-48 1615,-27 55-1214,0 15-163,4 26 9,-5-14-672,5 20-622,9 48 0,-12-47-402,-2 9-1549,-7-10-701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16484,'16'3'6457,"28"5"-4457,15-5-647,12-9-561,4-2-456,-5-4-744,-7-1-424,-19 9-1345,-11 2-1080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75 374 12203,'-52'39'2593,"33"-29"-1391,16-10-467,5-6 149,7-9-600,-1-1 0,0-1 0,-2 1 0,0-1 0,6-25 0,12-92 88,-17 82-205,8-56 920,-17 142 96,5 49 1,-2-67-1188,0 1 1,2-1-1,0 0 1,1 0-1,0 0 0,13 27 1,-16-40 8,1 0 0,-1 0 0,1 0 0,0 0 1,0 0-1,1-1 0,-1 1 0,1-1 0,-1 0 0,1 1 0,0-1 0,-1 0 1,1-1-1,0 1 0,0 0 0,7 1 0,-8-2 2,1-1 0,-1 0-1,1 0 1,-1 0 0,1 0 0,0 0-1,-1-1 1,1 1 0,-1-1 0,0 1-1,1-1 1,-1 0 0,1 0 0,-1 0-1,0 0 1,0-1 0,0 1 0,1-1 0,-2 1-1,1-1 1,0 0 0,0 0 0,3-3-1,8-13 42,-1-1-1,0 0 0,-1-1 1,-2 0-1,0-1 1,7-22-1,0 0 100,-12 39 203,-1 13-162,-1 24-61,-1-17-50,1 6-32,6 54 15,-6-69-59,-1-1 0,1 1 0,0-1 0,0 1 0,1-1 0,-1 0 0,2 0 0,5 9 0,-8-14-2,-1 0-1,1 0 1,0 0 0,0 0-1,0 0 1,0 0-1,0 0 1,0 0 0,0-1-1,0 1 1,0 0-1,0-1 1,0 1-1,0-1 1,1 1 0,-1-1-1,0 0 1,0 1-1,1-1 1,-1 0 0,0 0-1,1 0 1,-1 0-1,0 0 1,0 0-1,1 0 1,-1-1 0,0 1-1,0 0 1,1-1-1,-1 1 1,0-1-1,0 1 1,0-1 0,0 1-1,2-2 1,4-4-15,0 0 1,-1 0-1,1 0 1,8-12-1,8-7 2,-22 24 19,1 0-1,-1 0 0,0 0 1,0 0-1,1 0 0,-1 1 1,1-1-1,-1 0 0,0 1 1,1-1-1,-1 1 0,1 0 1,-1-1-1,1 1 0,0 0 1,-1 0-1,1 0 0,-1 0 1,1 0-1,-1 1 0,1-1 1,-1 0-1,1 1 0,-1-1 0,1 1 1,-1-1-1,1 1 0,-1 0 1,0 0-1,1-1 0,1 3 1,2 2 46,0 1 0,0 0 0,0 0 1,0 0-1,4 11 0,-6-12-93,0 0 1,0 0-1,0-1 1,0 1-1,1-1 1,-1 0-1,1 0 1,7 5-1,-10-8-29,0-1 0,1 1 0,-1-1 0,1 1 0,-1-1 0,1 0-1,-1 0 1,1 0 0,-1 0 0,1 0 0,-1 0 0,1 0 0,-1-1 0,1 1-1,-1 0 1,1-1 0,-1 1 0,1-1 0,-1 0 0,0 1 0,1-1 0,-1 0-1,0 0 1,0 0 0,0 0 0,0 0 0,0 0 0,1 0 0,-2 0 0,3-2-1,3-6-370,1 1 0,-1-1 0,5-12 0,-8 16 309,8-18-950,15-39 0,-13 22-122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165 106 12451,'-104'-106'5265,"115"110"-2433,6-1-1287,10 2-705,4 1-48,0-2-472,-2-1-368,-4-5-416,-4 1-312,-6-3-872,-11-1-377,-8 5-1592</inkml:trace>
  <inkml:trace contextRef="#ctx0" brushRef="#br0" timeOffset="1">1 148 12723,'8'0'5065,"10"2"-3177,10-2-495,4-2-537,7 1-232,2-1-792,-2 0-448,-4 2-1481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38 215 11755,'-37'87'6181,"36"-87"-6098,4-16 831,8-21-159,-4 17-321,44-104 1454,-50 121-1836,1 0-1,-1 1 1,1-1 0,-1 1 0,1-1-1,0 1 1,0 0 0,0-1-1,0 1 1,0 0 0,1 0-1,-1 0 1,4-1 0,-6 2-35,1 1 0,-1 0 0,1 0 1,-1 0-1,1 0 0,-1 0 0,1 0 1,-1 0-1,1 0 0,-1 0 0,1 0 0,-1 0 1,1 0-1,-1 0 0,1 1 0,-1-1 0,0 0 1,1 0-1,-1 0 0,1 1 0,-1-1 0,1 0 1,-1 0-1,0 1 0,1-1 0,-1 0 1,1 1-1,0 1 19,0 0 0,0 0 0,0 0 0,0 0 0,0 0 1,0 0-1,-1 0 0,1 0 0,0 5 0,-1 43 314,-1-43-335,0-1 1,1 0-1,-1 0 0,2 1 1,-1-1-1,1 0 0,-1 0 1,2 0-1,-1 0 0,1 0 1,0 0-1,3 7 0,-4-12-22,-1 0 0,1 0 0,0-1 0,0 1 0,0 0 0,0 0 0,0 0 0,0-1-1,1 1 1,-1-1 0,0 1 0,0-1 0,0 1 0,1-1 0,-1 1 0,0-1 0,0 0-1,1 0 1,-1 0 0,0 0 0,1 0 0,-1 0 0,0 0 0,0 0 0,1 0-1,-1-1 1,0 1 0,0 0 0,1-1 0,-1 1 0,0-1 0,2-1 0,37-24-167,-36 23 160,38-32-51,59-64 0,-74 71 155,-13 16-6,-5 12 84,-8 2-148,0 0 0,0 0 1,0 0-1,-1 0 0,1 1 1,-1-1-1,0 0 0,1 0 1,-1 1-1,0-1 0,0 0 1,-1 4-1,-13 133-1494,14-137 1342,0 1-1,0-1 0,0 1 1,0 0-1,0-1 1,1 1-1,-1-1 1,1 0-1,-1 1 0,1-1 1,0 1-1,0-1 1,0 0-1,1 0 0,-1 1 1,0-1-1,1 0 1,3 3-1,-3-3-34,1-1 0,-1 1 0,1-1 1,0 0-1,0 0 0,0 0 0,0 0 0,0 0 0,0-1 0,0 1 1,0-1-1,0 0 0,0 0 0,0 0 0,0 0 0,6-2 0,22-3-465,-1-3-1,49-17 0,-57 17 856,0 0 0,1 1 0,0 2-1,0 0 1,1 1 0,41-1 0,-62 5-101,0 1 1,-1-1-1,1 0 1,0 1 0,0-1-1,-1 1 1,1 0-1,0 0 1,-1 0 0,1 0-1,-1 1 1,1-1-1,-1 0 1,0 1 0,1 0-1,2 3 1,-4-4-7,0 1 1,1 0-1,-1 0 0,0 0 1,0 0-1,-1 0 1,1 0-1,0 0 0,-1 0 1,1 0-1,-1 0 1,1 0-1,-1 0 1,0 0-1,0 0 0,0 1 1,-1 1-1,0 1 45,0-1 0,0 1-1,0-1 1,-1 0 0,0 1-1,0-1 1,0 0 0,0 0-1,0-1 1,-1 1 0,0 0 0,0-1-1,0 0 1,0 1 0,-1-1-1,1 0 1,-1-1 0,1 1 0,-6 2-1,4-3-25,0 0 0,0 0 0,0-1-1,0 1 1,0-1 0,0 0 0,0-1-1,0 1 1,0-1 0,-1 0 0,1-1 0,0 1-1,0-1 1,0 0 0,0 0 0,0 0-1,0-1 1,0 0 0,0 0 0,0 0 0,1-1-1,-1 1 1,1-1 0,0 0 0,-1 0 0,1-1-1,1 1 1,-6-7 0,6 7-115,0-1 0,0 0 0,0 0 0,0 0 0,1 0 0,0 0 0,0-1 0,0 1 0,0-1 0,0 1 0,1-1-1,0 0 1,0 0 0,1 0 0,-1 1 0,1-1 0,0 0 0,0 0 0,0 0 0,1 0 0,0 1 0,0-1 0,0 0 0,1 0 0,-1 1 0,1-1 0,0 1 0,0-1 0,1 1 0,3-6 0,-4 7-44,1 1 0,-1-1 1,0 0-1,1 1 0,0-1 0,-1 1 0,1 0 1,0 0-1,0 0 0,0 0 0,1 1 1,-1-1-1,0 1 0,1 0 0,-1 0 0,1 0 1,3 0-1,-2 0-131,1 1 0,-1 0 0,1 1 1,-1-1-1,1 1 0,-1 0 0,0 1 0,1-1 0,-1 1 1,6 2-1,6 5-1135,0 1 1,-1 1-1,0 0 0,0 1 1,15 15-1,-7-1-978,-18-19 2191,1 0 0,-1-1 0,1 1 0,12 7 1,-21-20 858,0 1 0,0-1 1,1 0-1,-1 0 0,2 0 1,-1-7-1,-2-3 94,2 5-477,-1 0 1,2 0 0,0 0-1,0 0 1,1 0 0,0 0-1,0 0 1,2 0 0,4-15-1,-5 21-312,0 0 0,0 1-1,0-1 1,1 1 0,-1 0 0,1-1-1,0 1 1,1 0 0,-1 1-1,1-1 1,-1 1 0,1-1-1,0 1 1,1 0 0,-1 0-1,0 1 1,1-1 0,-1 1-1,1 0 1,0 1 0,0-1-1,0 1 1,5-1 0,-8 1-84,0 1 0,0-1-1,0 1 1,0 0 0,0 0 0,0 0 0,0 0 0,0 1-1,0-1 1,0 0 0,-1 1 0,5 0 0,-6 0-9,1-1 1,0 1-1,-1-1 1,1 1-1,-1-1 1,1 1 0,-1-1-1,1 1 1,-1 0-1,1-1 1,-1 1-1,1-1 1,-1 1-1,0 0 1,1 0-1,-1-1 1,0 1-1,0 0 1,1 0-1,-1-1 1,0 1-1,0 1 1,0 1-24,-1 1 0,1-1 1,-1 1-1,0-1 0,0 1 0,0-1 1,0 0-1,-1 0 0,1 1 0,-1-1 1,0 0-1,-2 3 0,-5 4-36,0 0 1,0 0-1,-1 0 0,0-1 0,-1-1 0,0 0 1,0 0-1,-14 6 0,8-4 65,17-10 1,0 0 1,0 0-1,-1 1 0,1-1 0,0 0 1,0 0-1,0 0 0,0 0 0,0 0 0,0 1 1,0-1-1,0 0 0,0 0 0,0 0 1,0 0-1,0 0 0,0 1 0,0-1 0,0 0 1,0 0-1,0 0 0,0 0 0,0 1 1,0-1-1,0 0 0,0 0 0,0 0 0,0 0 1,0 1-1,0-1 0,0 0 0,0 0 1,0 0-1,0 0 0,0 0 0,0 0 0,1 1 1,-1-1-1,0 0 0,0 0 0,0 0 1,0 0-1,0 0 0,0 0 0,1 0 0,-1 0 1,0 1-1,0-1 0,0 0 0,0 0 1,0 0-1,1 0 0,-1 0 0,0 0 0,0 0 1,0 0-1,19 7 20,21 4-102,93 9-3175,-81-14 312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80 9842,'-75'-80'8002,"76"85"-5874,-1 19-479,-4 9-289,-3 12-640,-3 2-328,1-8-296,4-6-232,1-20-872,4-2-624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12707,'14'8'1017,"-10"-6"-657,0 1-1,1-1 1,-1 0 0,1 0-1,-1-1 1,6 2-1,-8-3-262,0 0 0,-1 0-1,1 0 1,0 0 0,-1 0-1,1 0 1,0-1 0,-1 1-1,1-1 1,0 1 0,-1-1-1,1 0 1,-1 1 0,1-1-1,-1 0 1,1 0 0,-1 0-1,1 0 1,-1 0 0,0 0-1,2-3 1,13-14 415,0-1 1,-2 0-1,0-1 0,-1-1 1,-1 0-1,-1-1 0,-1 0 1,-1 0-1,-1-1 0,-1 0 1,5-31-1,-12 53-433,0 0-1,0 0 1,0 0 0,0 0 0,0 0-1,1 0 1,-1 0 0,0 0-1,1 0 1,-1 0 0,1 0 0,-1 0-1,1 0 1,-1 0 0,1 0 0,1-1-1,4 13 665,1 32-264,-7-41-474,1 60-1476,11 66-1,-8-88-1125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38.6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8 13323,'0'0'282,"0"-1"1,-1 1-1,1-1 1,0 1-1,-1-1 1,1 1-1,0 0 1,-1-1-1,1 1 1,-1-1-1,1 1 1,-1 0-1,1-1 1,-1 1-1,1 0 1,-1 0-1,1-1 1,-1 1-1,1 0 1,-1 0-1,1 0 1,-1 0-1,1-1 1,-1 1-1,0 0 1,1 0-1,-1 0 1,1 0-1,-2 1 1,-13 12 2417,-6 29-2168,20-39-90,-8 19-107,1 0 0,1 0 0,-5 27-1,10-38-334,1 0 0,0 1 0,1-1 0,0 0 0,1 1-1,0-1 1,0 0 0,7 21 0,-8-32-11,0 1 0,0-1 0,0 0-1,0 1 1,0-1 0,0 1 0,0-1 0,1 0 0,-1 1 0,0-1 0,0 1 0,0-1 0,1 0 0,-1 1 0,0-1 0,0 0-1,1 0 1,-1 1 0,0-1 0,1 0 0,-1 1 0,0-1 0,1 0 0,-1 0 0,0 0 0,1 1 0,-1-1 0,1 0 0,-1 0 0,0 0-1,1 0 1,-1 0 0,1 0 0,-1 0 0,0 0 0,1 0 0,-1 0 0,1 0 0,-1 0 0,1 0 0,16-15-238,11-27 11,-27 40 220,15-27-196,2 1 0,27-33 0,-39 54 148,0 0 1,0 0-1,1 0 1,0 1-1,0 0 1,0 1-1,1 0 1,0 0-1,0 0 1,0 1-1,1 0 1,17-5-1,15 6-472,-39 3 505,0 0-1,-1 0 0,1 1 0,0-1 1,0 0-1,0 1 0,-1 0 0,1-1 1,0 1-1,0 0 0,-1 0 0,1 0 0,-1 0 1,1 0-1,-1 0 0,1 1 0,1 1 1,-7 7-903,2-7-142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25 16428,'-67'-25'5849,"93"33"-4729,10-1-496,11-4-160,-3 0-264,-4-3-1160,-9 2-576,-16 5-1409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13427,'-5'14'5665,"-8"8"-2744,-5 15-2409,2 5-136,-3-1-48,10 1 40,22-14-72,9-6-96,10-10-208,-3-9-144,1-8-400,2-8-312,-1-10-689,-3-1-319,-17-5-3449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14115,'57'1'7740,"-3"1"-5495,56 2-3958,-110-5 1626,1 1 0,-1 0 0,1 0-1,-1 0 1,1 0 0,-1 0 0,1 0-1,-1 0 1,1 0 0,-1 0 0,1 0-1,-1 0 1,1 0 0,-1 0 0,1 1-1,-1-1 1,1 0 0,-1 0 0,0 0-1,1 1 1,-1-1 0,1 0 0,-1 0-1,1 1 1,-1-1 0,0 0 0,1 1-1,-1-1 1,0 1 0,0-1-1,1 0 1,-1 1 0,0-1 0,0 1-1,1 0 1,-11 16-2871,-34 20-1191,38-33 3761,-46 33-933,-1 2 3131,5 4 3559,48-43-5221,-1 1-1,1 0 1,-1-1-1,1 1 1,-1 0 0,1-1-1,-1 1 1,1 0-1,0 0 1,-1 0 0,1-1-1,0 1 1,0 0-1,0 0 1,0 0 0,0-1-1,-1 1 1,1 0-1,1 0 1,-1 0 0,0 0-1,0 0 1,0-1-1,0 1 1,1 1 0,0 0 51,0 0 1,1 0 0,-1 0-1,0 0 1,1 0 0,-1-1 0,1 1-1,0-1 1,3 3 0,3 1 53,0 0 1,1 0 0,16 6 0,-18-8-572,1-1 1,-1 0 0,0 0 0,1 0 0,0-1 0,-1 0 0,1 0 0,0-1 0,0 0-1,-1 0 1,1-1 0,0 0 0,7-2 0,27-14-3851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15419,'1'15'6234,"4"14"-3610,10 8-1151,12-1-721,14-3-184,24-12-880,8-13-504,13-10-1385,-13-14-1184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15235,'32'52'7271,"3"31"-4589,-25-56-2375,2-1 0,14 27 1,-26-53-294,1 1 1,-1-1 0,0 1 0,0-1 0,0 1 0,0-1 0,0 0 0,1 1 0,-1-1 0,0 1 0,1-1 0,-1 0 0,0 1 0,0-1-1,1 0 1,-1 1 0,0-1 0,1 0 0,-1 0 0,1 1 0,-1-1 0,0 0 0,1 0 0,-1 0 0,1 0 0,-1 1 0,1-1-1,-1 0 1,1 0 0,-1 0 0,0 0 0,1 0 0,-1 0 0,1 0 0,-1 0 0,2-1 0,6-16 373,1-43 142,-9 51-409,3-18 83,2-16 148,11-52 0,-16 93-407,0-1 0,1 1 1,-1 0-1,1-1 0,0 1 1,0 0-1,0 0 0,0-1 1,0 1-1,0 0 0,1 0 1,-1 0-1,1 0 0,-1 1 1,1-1-1,0 0 0,-1 1 1,1-1-1,0 1 0,0 0 1,0-1-1,0 1 0,1 0 1,-1 0-1,0 0 0,0 1 0,1-1 1,-1 0-1,0 1 0,1-1 1,-1 1-1,0 0 0,1 0 1,-1 0-1,1 0 0,-1 1 1,0-1-1,1 0 0,-1 1 1,0 0-1,1-1 0,-1 1 1,4 2-1,23 9-2231</inkml:trace>
  <inkml:trace contextRef="#ctx0" brushRef="#br0" timeOffset="1">350 137 15595,'104'105'6666,"-102"-123"-3506,0-15-1367,7-12-265,-2-4-584,3 3-408,-1 12-544,0 18-480,-1 18-1224,-3 12-897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2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52 264 13563,'-7'6'829,"5"-3"-336,-1 0 0,1-1 1,-1 0-1,0 1 0,0-1 1,0 0-1,-6 2 0,9-3-431,0-1 0,-1 0 0,1 0 0,0 0 0,-1 0 0,1 0 0,0 0 0,-1 0 0,1 0 0,-1 0 0,1-1 0,0 1 0,-1 0 0,1 0 0,0 0 0,-1 0 0,1 0 0,0 0 0,-1-1-1,1 1 1,0 0 0,0 0 0,-1-1 0,1 1 0,0 0 0,0 0 0,-1-1 0,1 0 0,-5-20 1498,3 1-1035,2 0-1,0 0 0,1 0 0,1 0 1,1 0-1,6-20 0,-8 34-455,1 0 0,-1 1 0,1 0-1,0-1 1,1 1 0,-1 0 0,1 0 0,0 1-1,1-1 1,-1 0 0,1 1 0,0 0 0,0 0 0,0 0-1,0 0 1,1 1 0,-1 0 0,1-1 0,0 2-1,0-1 1,0 1 0,0-1 0,1 1 0,-1 1 0,1-1-1,7 0 1,-9 1-80,1 1 0,0 0 0,-1 0 0,1 0 0,0 0 0,0 1 0,-1 0-1,1 0 1,-1 0 0,1 0 0,4 3 0,-7-3-21,-1 0 0,0 0 0,1 0-1,-1 0 1,0 0 0,0 0 0,0 0 0,0 1-1,0-1 1,0 0 0,0 1 0,-1-1 0,1 0-1,0 1 1,-1-1 0,1 1 0,-1-1 0,1 1-1,-1-1 1,0 1 0,0 0 0,0-1 0,0 1 0,0-1-1,0 1 1,0 0 0,0-1 0,0 1 0,-1-1-1,1 1 1,-1-1 0,1 1 0,-1-1 0,0 1-1,1-1 1,-1 0 0,-2 3 0,-2 3-57,0 0 1,0 0-1,-1 0 0,0-1 1,-1 0-1,0 0 0,0 0 1,0-1-1,0 0 0,-1 0 1,-14 6-1,-8 6 361,25-14-175,-6 5 775,19-3 24,15 3-856,-22-7-40,49 21-652,1-1 1,87 22-1,-136-43 593,3 1-302,1 1-1,-1-1 1,1 0-1,-1-1 1,1 1-1,0-1 1,0-1-1,-1 1 1,1-1-1,0 0 1,6-1-1,22-15-2310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12843,'72'-46'4987,"-71"46"-4940,-1-1 0,0 1-1,0 0 1,0 0-1,0 0 1,1-1-1,-1 1 1,0 0-1,0 0 1,1 0-1,-1 0 1,0-1-1,0 1 1,1 0-1,-1 0 1,0 0 0,0 0-1,1 0 1,-1 0-1,0 0 1,0 0-1,1 0 1,-1 0-1,0 0 1,0 0-1,1 0 1,-1 0-1,0 0 1,1 0-1,-1 0 1,0 0 0,0 0-1,1 1 1,-1-1-1,0 0 1,0 0-1,0 0 1,1 0-1,-1 1 1,0-1-1,0 0 1,0 0-1,1 0 1,-1 1-1,0-1 1,0 0 0,0 0-1,0 0 1,0 1-1,0-1 1,1 0-1,-1 0 1,0 1-1,0-1 1,0 0-1,0 1 1,0-1-1,0 0 1,0 0 0,0 1-1,0-1 1,0 0-1,0 0 1,0 1-1,-6 21 905,4-17-671,-1 9 33,-1 0 0,2 0 0,0 1 0,0-1 0,2 27 0,0-35-228,0 0 1,1 0-1,0-1 1,0 1-1,0 0 1,1-1-1,0 1 0,0-1 1,0 1-1,1-1 1,0 0-1,0 0 0,0 0 1,1-1-1,-1 1 1,1-1-1,7 7 0,-9-10-67,-1 1-1,1-1 1,0 0-1,0 0 0,0 0 1,0 0-1,0 0 0,0 0 1,0 0-1,0-1 1,0 1-1,0-1 0,1 1 1,-1-1-1,0 0 0,0 0 1,1 0-1,-1 0 1,0 0-1,0 0 0,0-1 1,1 1-1,-1-1 1,0 0-1,0 1 0,0-1 1,0 0-1,0 0 0,0 0 1,0-1-1,-1 1 1,1 0-1,0-1 0,0 1 1,-1-1-1,1 0 0,1-2 1,2-3 57,1-1 0,-1 0 0,0 0 0,-1-1 1,0 1-1,0-1 0,3-11 0,31-139 413,-37 158-528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10 265 14259,'-3'0'7218,"1"-2"-6106,1 1-608,-1-37-168,4-51-472,-1 37-272,-1 5-992,-5 11-537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 15699,'-50'17'5970,"64"-21"-3930,1 4-408,18-3-231,4 1-201,7 1-592,5-4-256,-10 5-256,0-2-16,-7-1-784,-3 3-568,-7-3-1849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77 269 9658,'-77'47'6950,"121"-103"-4904,-2-3 0,-3-2 1,36-76-1,-75 137-2037,0 0-1,0 0 1,0 0-1,0 0 0,0-1 1,0 1-1,0 0 1,1 0-1,-1 0 1,0 0-1,0 0 0,0 0 1,0-1-1,0 1 1,0 0-1,0 0 1,0 0-1,0 0 1,0 0-1,1 0 0,-1 0 1,0 0-1,0 0 1,0 0-1,0 0 1,0 0-1,0 0 0,1-1 1,-1 1-1,0 0 1,0 0-1,0 0 1,0 0-1,0 0 0,1 0 1,-1 0-1,0 0 1,0 1-1,0-1 1,0 0-1,0 0 0,0 0 1,1 0-1,-1 0 1,0 0-1,0 0 1,0 0-1,0 0 1,0 0-1,0 0 0,6 10 102,2 13-87,30 157-3309,-26-143-1220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13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12 13363,'9'-3'5481,"5"-1"-3681,12 1-407,10 2-217,8 1-592,6 1-208,2 1-624,-6-2-320,-9 3-984,-14-3-649</inkml:trace>
  <inkml:trace contextRef="#ctx0" brushRef="#br0" timeOffset="1">1 135 13499,'5'-1'5161,"8"-2"-3889,9 1-520,11-3-440,6 2-384,13 1-888,0 1-912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39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1 12643,'-47'6'5393,"66"12"-2841,2-1-871,2 5-585,3 4-192,-10-9-376,2-1-184,5-3-264,-17 0-88,7-3-352,5 1-240,-1 0-704,9-3-352,1-1-1321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3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19 13611,'-103'-18'5585,"113"19"-2928,13 3-1913,14 2-224,22-6-152,7 7-312,7-4-1256,-4 2-697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14643,'0'0'253,"1"0"1,-1 0-1,1 0 0,-1 0 0,1 0 0,-1 0 1,1 0-1,-1 0 0,0 1 0,1-1 0,-1 0 1,1 0-1,-1 0 0,1 1 0,-1-1 0,0 0 1,1 1-1,-1-1 0,1 0 0,-1 0 0,0 1 1,1-1-1,-1 1 0,0-1 0,0 0 0,1 1 1,-1-1-1,0 1 0,0 18 2303,-14 24-3016,9-31 1275,-8 37-403,7-27-330,-16 43 0,20-61-74,0 1-1,0-1 0,0 1 1,-1-1-1,0 0 0,0 0 0,0 0 1,0 0-1,-1-1 0,0 1 1,1-1-1,-1 0 0,0 0 1,-7 3-1,9-2-130,9-3-265,21-3-45,64-26-124,-39 10 331,-49 17 229,0 0 0,-1 0 0,1 1-1,0-1 1,-1 1 0,1 0 0,0 0 0,-1 1 0,1-1 0,0 1 0,-1 0 0,1 0 0,-1 0 0,1 0 0,-1 1-1,1-1 1,-1 1 0,0 0 0,0 0 0,0 0 0,5 5 0,-1-3-5,-1 0 0,1 0 0,0 0 0,9 3 0,3-1 2,0-1 0,34 4-1,-43-8-60,0 0-1,1-1 0,-1 0 1,0 0-1,0-1 0,0-1 0,13-2 1,-18 2-185,-1 1 1,0-1 0,1 1-1,-1-1 1,0-1 0,0 1 0,0 0-1,0-1 1,0 0 0,-1 0-1,1 0 1,-1 0 0,0-1-1,0 1 1,5-9 0,0-8-1362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1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11995,'16'0'5377,"15"1"-2025,6-1-2695,4 2-281,-6 0-360,0-1-352,-8 1-889,-10 3-375</inkml:trace>
  <inkml:trace contextRef="#ctx0" brushRef="#br0" timeOffset="1">0 232 13971,'12'0'5721,"9"-4"-3296,10-2-1185,6-1-248,0-1-320,-1 2-192,-5 4-752,-8 0-576,-7 2-1432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0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27 135 9578,'1'2'191,"-1"1"268,0 1-1,0-1 0,1 1 1,-1-1-1,1 1 0,0-1 0,2 6 1,-3-9-384,1 0 1,-1 1-1,0-1 0,1 1 1,-1-1-1,0 0 1,1 1-1,-1-1 1,0 0-1,1 1 1,-1-1-1,1 0 0,-1 0 1,1 1-1,-1-1 1,0 0-1,1 0 1,-1 0-1,1 0 0,-1 0 1,1 1-1,-1-1 1,2 0-1,17-10 1379,-10 2-1199,1-1 1,-2 0 0,1-1 0,13-20 0,-19 26-194,0-1 0,0 0 0,0 0 0,-1 0 0,1-1 0,-1 1 0,-1 0 0,1-1 0,-1 1 0,0-1 0,0 0 0,0 1 0,-1-8 0,0 13-30,0-1 1,0 0-1,0 0 1,-1 0-1,1 0 1,0 0-1,-1 0 1,1 1-1,-1-1 1,1 0 0,-1 0-1,1 1 1,-1-1-1,1 0 1,-1 0-1,0 1 1,1-1-1,-1 1 1,0-1-1,0 1 1,1-1-1,-1 1 1,0-1-1,0 1 1,0 0-1,0-1 1,1 1-1,-1 0 1,0 0 0,0 0-1,0 0 1,0-1-1,0 1 1,0 0-1,0 1 1,0-1-1,0 0 1,1 0-1,-1 0 1,0 0-1,0 1 1,0-1-1,0 1 1,0-1-1,0 1 1,-5 2 77,1 1-1,0 0 1,0 0-1,1 1 1,-1-1-1,1 1 1,0 0-1,0 0 1,1 0-1,0 1 1,-5 8-1,-1 6 116,-14 42 0,16-38-135,1 0-1,1 0 0,-3 34 0,7-50-73,0 0 0,1-1 0,0 1 0,1 0 0,0-1 0,0 1 0,0-1 0,1 1 0,0-1 0,1 1 0,0-1 0,0 0 0,0 0 0,1-1 0,5 9 0,-7-13-11,0 1 0,1-1 1,-1 1-1,1-1 1,-1 0-1,1 0 1,0 0-1,0 0 1,0-1-1,0 1 1,0-1-1,0 0 1,0 0-1,0 0 1,1 0-1,-1 0 1,6 0-1,-3-1 2,-1-1 0,1 1 0,-1-1 0,1 0 0,-1-1 0,0 1 0,1-1-1,-1 0 1,0 0 0,5-3 0,3-3-19,0-1 1,0 0-1,-1-1 0,0 0 0,-1-1 0,18-21 1,-24 26-97,-1 0 1,1 0-1,-1 0 1,0-1 0,-1 1-1,0-1 1,0 0 0,0 0-1,-1 0 1,0 0 0,1-10-1,-3 14-126,0-1 0,0 0 0,-1 1 0,0-1 0,1 1-1,-4-7 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0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71 218 11498,'1'26'2076,"9"42"0,-10-66-1972,1 0 1,0 0-1,-1-1 0,1 1 1,0 0-1,0 0 0,0-1 1,1 1-1,-1-1 0,0 1 1,0-1-1,1 1 0,-1-1 1,1 0-1,-1 1 0,1-1 1,0 0-1,0 0 0,-1 0 1,1-1-1,0 1 0,0 0 1,0-1-1,4 1 0,0 0 75,1 0 0,0-1 0,0 0-1,0 0 1,7-1 0,-8 0 32,-2 1-160,-1-1 0,1 1 0,-1-1 0,1 0 0,-1 0 0,1 0 0,-1 0 0,0-1 0,1 1 0,-1-1 0,0 0 1,0 0-1,0 0 0,0 0 0,0 0 0,-1-1 0,1 1 0,-1-1 0,0 0 0,3-3 0,-4 3-1,0 1-1,0-1 0,0 0 0,0 0 0,0 0 0,-1 0 1,0 0-1,1 1 0,-1-1 0,0 0 0,0 0 0,0 0 1,-1 0-1,1 0 0,-1 0 0,0 0 0,0 0 0,0 1 1,0-1-1,0 0 0,0 1 0,-1-1 0,1 0 0,-1 1 1,-3-4-1,-11-12 457,-1 1 1,-1 0 0,0 1 0,-2 1-1,-36-23 1,-11-9 388,65 47-877,1-1 0,0 0-1,-1 0 1,1 0 0,0 0-1,0-1 1,0 1 0,0 0 0,0 0-1,0-1 1,0 1 0,0 0-1,1-1 1,-1 1 0,1-1-1,-1 1 1,0-3 0,1 3-13,0 0 0,0 1 1,1-1-1,-1 0 0,0 0 0,0 0 1,1 0-1,-1 1 0,0-1 0,1 0 1,-1 0-1,1 0 0,-1 1 0,1-1 1,-1 0-1,1 1 0,0-1 0,-1 1 1,1-1-1,0 1 0,-1-1 0,2 0 1,4-2-29,-1 1 0,1 0 0,-1-1 0,1 2 0,0-1 0,0 1 0,7-1 0,4 0-610,1 0 0,-1 1-1,0 1 1,0 0 0,34 6 0,-22 3-1872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05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215 157 12155,'-29'36'2842,"-8"9"-644,-39 63 0,67-93-2027,0 0 0,2 0 0,0 1 0,1 0 0,0 0 0,1 1 0,1 0 0,-3 31 0,6-39-94,1 0-1,0 0 0,1 1 1,0-1-1,1 0 0,0 0 1,0 0-1,1-1 1,0 1-1,1-1 0,6 13 1,-3-9 7,1 0 1,1-1 0,-1 0 0,2-1 0,0 1 0,21 16-1,-10-12-49,0-1-1,1-1 1,1 0-1,0-2 1,1-1-1,0-1 1,0-1-1,26 5 1,-16-6-102,1-2-1,0-2 1,0-1-1,0-1 1,0-3 0,0 0-1,0-2 1,-1-2 0,43-12-1,-55 12 67,-1-2-1,1 0 0,-2-1 1,1-1-1,-1-1 0,-1-1 1,0 0-1,-1-2 0,0 0 1,-1-1-1,-1-1 0,0 0 1,-1-1-1,-1-1 0,17-26 1,-22 28 66,0-1 0,-1 0 0,-1-1 0,0 0 0,-2 0 0,0-1 0,-1 1 0,0-1 0,-2 0 0,1-32 0,-4 36 16,0 1 0,-1 0 0,-1-1 1,0 1-1,-1 0 0,0 1 0,-1-1 1,0 1-1,-1 0 0,-1 0 0,0 1 1,-1-1-1,0 2 0,-20-22 0,15 19 12,-1 0-1,-1 2 1,0 0-1,-1 0 0,0 1 1,-1 1-1,0 1 0,0 1 1,-1 0-1,0 1 0,-28-7 1,23 9 12,0 2 1,-1 0-1,0 1 1,0 2-1,0 0 1,0 1-1,1 2 1,-37 8-1,24-2-138,1 3 1,0 0-1,1 2 0,0 2 1,1 1-1,1 2 0,1 1 1,1 1-1,0 1 0,2 2 1,-49 53-1,59-57-439,2 0 1,0 1-1,-14 27 0,21-29-734,1 2 0,0-1-1,-6 29 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6 287 11082,'-6'31'6021,"6"-25"-5511,0 0 1,1 0 0,-1 0-1,1 0 1,0 0-1,1 0 1,-1 0 0,1 0-1,0-1 1,5 8 0,1-52 2137,-2-40-1307,-9-139 0,2 211-1272,2-18 230,6 19-150,8 13-19,132 107 11,34 22-224,-170-131 79,-11-12 131,-16-16 259,8 15-236,-1 0 0,-1 0 0,0 1 0,-10-6 0,9 6-50,0 0 0,0 0 0,1-2-1,0 1 1,-14-16 0,22 22-95,1-1 0,-1 1 0,1 0 0,0-1 0,0 1 0,0 0 0,0-1 0,0 1 0,0-1 0,1 0 0,-1 1 1,1-1-1,0 0 0,-1 1 0,1-1 0,0 0 0,1 1 0,-1-1 0,0 0 0,1 1 0,0-1 0,0 1 0,-1-1 0,1 1 0,1-1 0,-1 1 0,0 0 0,1-1 0,-1 1 0,1 0 1,3-4-1,-1 1-44,0 0 0,0 1 0,1-1 0,0 1 0,-1 0 0,2 0 0,-1 0 0,0 1 0,1 0 0,-1 0 0,1 0 0,0 1 1,0 0-1,0 0 0,0 0 0,1 1 0,-1 0 0,0 0 0,1 1 0,-1-1 0,0 1 0,1 1 0,-1-1 0,0 1 0,13 3 1,7 5-594,1 1 1,-1 0 0,-1 2 0,41 26 0,4 1-1565,-66-37 2038,4 2 25,-1-1 1,1 2 0,-1-1-1,11 10 1,-17-14 190,0 1-1,0 0 0,0 0 1,0 0-1,-1 0 0,1 0 1,0 0-1,0 0 1,-1 0-1,1 0 0,-1 0 1,1 0-1,-1 0 1,1 1-1,-1-1 0,0 0 1,1 0-1,-1 0 1,0 1-1,0-1 0,0 0 1,0 0-1,0 1 1,0-1-1,0 0 0,-1 0 1,1 1-1,0-1 1,-1 0-1,1 0 0,-1 0 1,1 1-1,-1-1 1,1 0-1,-1 0 0,0 0 1,0 0-1,0 0 1,-1 1-1,-3 2 198,0 1-1,0-1 1,-1 0 0,1-1-1,-1 1 1,0-1 0,0 0-1,0-1 1,-1 1 0,1-1 0,-1 0-1,-10 1 1,12-2-165,0 0 0,0-1 0,0 1 0,1-1-1,-1 0 1,0-1 0,0 1 0,0-1 0,0 0 0,0 0 0,0 0 0,1-1-1,-1 0 1,0 0 0,1 0 0,0 0 0,-9-6 0,10 4-71,-1 0-1,1 0 1,-1-1 0,1 1-1,0-1 1,1 0 0,-1 0-1,1 0 1,0 0 0,0 0-1,1 0 1,-1-1 0,1 1-1,0 0 1,1-1 0,-1 1-1,1-1 1,0 1 0,0-1-1,1 1 1,0 0 0,0-1 0,2-5-1,-2 7-84,0 0 1,0 1-1,1-1 0,-1 0 0,1 1 0,0-1 0,0 1 1,1-1-1,-1 1 0,0 0 0,1 0 0,0 0 0,0 0 0,0 1 1,0-1-1,0 1 0,1 0 0,-1 0 0,1 0 0,-1 0 1,1 0-1,0 1 0,0 0 0,0 0 0,-1 0 0,1 0 1,0 0-1,0 1 0,0 0 0,0 0 0,0 0 0,6 1 1,-3 0-340,1 1 0,-1 0 0,0 0 0,13 6 0,29 17-2193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13083,'56'42'5745,"-53"-37"-3024,0-7-793,5-7-96,0-17-559,-6-12-249,0-7-632,-6-12-336,-4 8-824,-1 4-440,-16 10-1273,6 16-480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13491,'28'10'6209,"19"6"-2672,28-1-1889,9-6-303,-4-2-737,-7 1-320,-21-8-920,-6 0-697,-11 0-1511</inkml:trace>
  <inkml:trace contextRef="#ctx0" brushRef="#br0" timeOffset="1">457 389 12891,'90'-100'9769,"-52"51"-8251,-2-2 0,56-108 0,-91 156-1404,1 1 0,-1 0-1,0 0 1,0-1 0,0 1 0,-1-1 0,1 1 0,-1-1 0,1-4 0,-2 8-55,0-1 1,0 1-1,0 0 1,0 0-1,0 0 1,1 0-1,-1 0 1,0 1-1,0-1 1,1 0-1,-1 0 1,1 0-1,-1 1 1,1-1 0,-1 0-1,1 1 1,0-1-1,0 2 1,-2 1-43,-9 27 18,0 1 1,3 0-1,-6 34 1,13-56-255,0 1 1,1-1-1,0 0 1,1 1-1,0-1 1,2 12 0,-1-17-71,-1 1 0,1-1 0,0 0 0,0 0 0,1 0 0,-1 0 1,1 0-1,0-1 0,1 1 0,-1-1 0,1 0 0,6 6 1,13 5-2122,-3-12-231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1131 52 13891,'-71'-52'5329,"107"76"-3993,6 1-455,15-2-977,3 1-393,3-8-655,-16 1-752</inkml:trace>
  <inkml:trace contextRef="#ctx0" brushRef="#br0" timeOffset="1">0 478 13411,'21'3'5809,"43"4"-1808,32 1-1945,61 2-223,27-4-49,24-4-704,2-2-367,-28 1-377,-26 4-136,-65 0-400,-28 3-320,-56-8-289,-14-3-327,-24-12-736,-16-6-305,-8-3-903,-7-2-2338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39.4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58 12939,'33'-57'5001,"-45"79"-2977,-1 4-1168,12 5-31,6-8-73,-2-2-136,13-6-400,1-2-176,5-12-112,3-4-120,-3-2-312,0-8-240,-11-3-561,4 10-343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17204,'0'0'9858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14987,'-40'106'6146,"41"-109"-3354,3 1-1328,2-1-15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3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34 324 12027,'-3'2'356,"0"0"0,0 1 1,-1 0-1,2 0 1,-1 0-1,0 0 1,0 0-1,1 1 0,0-1 1,-3 6-1,5-7-255,0 0-1,0 0 1,0 0-1,0 0 1,0 0-1,1 0 1,-1 0-1,1-1 1,-1 1-1,1 0 1,0 0-1,0 0 1,0-1-1,0 1 1,0 0-1,0-1 1,0 1-1,1-1 1,-1 1-1,0-1 1,1 0-1,-1 1 1,1-1-1,2 1 1,6 6 166,1 0 0,0-1 1,0-1-1,0 0 0,1 0 0,0-1 0,1 0 0,-1-1 1,1-1-1,0 0 0,-1 0 0,22 0 0,-19-2-162,1 0-1,-1-2 0,0 0 1,0 0-1,0-1 0,0-1 1,0-1-1,0 0 0,0-1 1,19-9-1,-30 12-87,1-1 0,-1 1 0,0-1 0,1 0 0,-1 0 1,-1 0-1,1 0 0,0-1 0,-1 0 0,0 0 0,1 0 0,-2 0 0,1 0 0,0 0 0,-1-1 0,3-5 1,-4 5 36,0 0 0,0 1 0,-1-1 0,0 0-1,1 0 1,-1 1 0,-1-1 0,1 0 0,-1 0 0,0 1 0,0-1 0,0 0 0,-1 1 0,-2-6 0,-3-4 174,0 1 0,-1 1 0,-1-1-1,0 1 1,0 1 0,-1 0 0,-1 0-1,0 1 1,-18-14 0,-149-87 2662,161 93-2426,16 17-447,1 0 0,0 1 0,0-1-1,-1 1 1,1-1 0,0 0-1,0 1 1,0-1 0,0 0-1,0 1 1,0-1 0,0 1 0,0-1-1,0 0 1,0 1 0,0-1-1,0 0 1,0 1 0,1-1 0,-1 1-1,0-1 1,1-1 0,1 1-1,0-1 0,0 0 1,0 0-1,1 1 0,-1-1 0,0 1 1,1 0-1,0 0 0,-1 0 1,1 0-1,-1 0 0,1 0 1,0 1-1,0-1 0,4 1 1,14-2-382,0 1 0,0 1 0,0 1 0,-1 1 0,1 0 0,-1 2 0,40 12 0,6 9-2033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85 12651,'24'-75'4771,"-24"75"-4719,0 0-1,0-1 1,0 1-1,0 0 0,0-1 1,0 1-1,0 0 1,0-1-1,0 1 0,0 0 1,0-1-1,0 1 1,0 0-1,0-1 0,0 1 1,0 0-1,0-1 1,0 1-1,-1 0 0,1 0 1,0-1-1,0 1 1,0 0-1,0-1 0,-1 1 1,1 0-1,0 0 1,0 0-1,-1-1 0,1 1 1,0 0-1,0 0 0,-1 0 1,1-1-1,0 1 1,-13 4 1105,-14 18 348,22-18-1307,-25 25 943,1 2-1,-25 35 1,48-58-992,0-1 0,1 1 0,0 1 0,0-1 0,1 0 0,0 1 0,1 0 0,0 0 0,0 0 0,1 0 0,0 1 0,0-1 0,1 1 0,1-1 0,0 15 0,0-20-122,1 0-1,0 1 1,0-1-1,1 0 1,-1 0-1,1 0 1,0-1-1,0 1 1,0 0-1,0-1 1,1 1-1,0-1 1,-1 0-1,1 0 1,0 0-1,1 0 1,-1 0-1,0-1 1,1 1-1,-1-1 1,1 0-1,0 0 1,0 0-1,0-1 1,0 1-1,0-1 0,5 1 1,1 0-20,1-1 0,-1 0 0,1-1 0,-1 0-1,0-1 1,1 0 0,-1 0 0,0-1 0,0-1 0,13-4 0,0-1 14,0-2 0,0-1 0,40-26-1,-53 30-148,0 0-1,0-1 0,-1 0 0,0 0 0,0-1 0,-1 0 0,0-1 0,-1 0 0,12-21 0,-17 29-86,-1-1 0,1 1 0,-1-1 1,0 0-1,0 1 0,0-1 0,-1 0 0,1 1 0,-1-1 0,1 0 0,-1 0 0,0 0 0,0 0 0,0 1 0,0-1 0,-1 0 1,1 0-1,-2-3 0,-7-5-2521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14163,'26'90'8533,"14"37"-5679,-34-111-2599,1-1-1,1-1 0,0 1 1,1-2-1,20 27 0,-29-40-242,0 0-1,1 0 0,-1 0 0,0 0 0,0 0 0,0 0 0,1 0 0,-1 0 0,0 1 0,0-1 0,0 0 0,1 0 1,-1 0-1,0 0 0,0 0 0,1 0 0,-1 0 0,0 0 0,0 0 0,0-1 0,1 1 0,-1 0 0,0 0 0,0 0 1,0 0-1,1 0 0,-1 0 0,0 0 0,0 0 0,0-1 0,1 1 0,-1 0 0,0 0 0,0 0 0,0 0 0,0-1 1,0 1-1,0 0 0,1 0 0,-1 0 0,0-1 0,0 1 0,0 0 0,0 0 0,0 0 0,0-1 0,0 1 0,0 0 1,0 0-1,0-1 0,0 1 0,0 0 0,0 0 0,0 0 0,0-1 0,0 1 0,0 0 0,0 0 0,0 0 0,0-1 1,4-33 798,1-54 0,-1 2-241,-1 53-417,-2 8-19,8-35 0,-9 55-135,2 0-1,-1 0 0,0 0 0,1 0 0,0 0 0,0 0 1,1 1-1,-1-1 0,1 1 0,0-1 0,0 1 1,6-6-1,-7 9-54,-1 0 0,0 0 1,0 1-1,1-1 1,-1 0-1,0 1 0,1-1 1,-1 0-1,0 1 0,1 0 1,-1-1-1,1 1 0,-1 0 1,1 0-1,-1 0 0,1 0 1,-1 0-1,1 0 0,-1 0 1,1 0-1,-1 1 0,3 0 1,29 17-2762,-32-17 2671,30 19-3416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11642,'5'0'4553,"13"0"-2760,19 0-689,24 0-416,10-2-40,10 5-336,-12-6-184,-14 3-472,-18 0-360,-19 2-1408,-6 6-1865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4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12779,'7'0'5169,"15"0"-2745,11-4-791,27-2-281,15-1-32,13 6-456,1 2-231,-19 9-345,-20-2-96,-24 2-616,-16-5-481,-5-2-1183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82 14099,'-5'24'5617,"7"39"-3544,-1 3-457,19 2-400,8-8-312,-1-24-351,6-12-169,-4-34-64,5-12 8,12-27-112,1-11-24,-8-5-104,-12-4-24,-20 6-56,-7 17-128,-13 20-624,-3 13-513,1 23-1439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15011,'43'68'6041,"-39"-89"-3640,8-11-1673,-1-15-216,2-13-256,-3-4-192,-5 7-768,-2 4-520,-3 20-1233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0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66 13595,'-54'-55'5254,"53"55"-5193,1 0 0,0 0 0,0 0 0,0 0 0,-1 0 0,1 0 0,0-1 0,0 1 0,0 0-1,-1 0 1,1 0 0,0-1 0,0 1 0,0 0 0,0 0 0,0 0 0,0-1 0,-1 1 0,1 0 0,0 0-1,0 0 1,0-1 0,0 1 0,0 0 0,0 0 0,0-1 0,0 1 0,0 0 0,0 0 0,0-1 0,0 1-1,0 0 1,0 0 0,0-1 0,0 1 0,1 0 0,-1 0 0,0-1 0,0 1 0,0 0 0,0 0 0,0 0-1,0-1 1,1 1 0,-1 0 0,0 0 0,0 0 0,0 0 0,1 0 0,-1-1 0,0 1 0,0 0 0,0 0-1,1 0 1,-1 0 0,0 0 0,0 0 0,1 0 0,-1 0 0,0 0 0,0 0 0,1 0 0,-1 0-1,0 0 1,22 0 645,-16 0-238,43 4 1116,77 15-1,-103-14-1348,0 1 1,-1 1-1,0 1 0,0 1 1,34 20-1,-50-26-204,-1 1 1,0-1 0,0 1-1,-1 0 1,1 1-1,5 6 1,-9-9-27,0-1-1,0 1 1,0-1 0,0 1-1,0 0 1,0 0 0,0-1 0,-1 1-1,1 0 1,-1 0 0,0 0 0,1 0-1,-1 0 1,0-1 0,0 1 0,0 0-1,0 0 1,0 0 0,-1 0-1,1 0 1,-1 0 0,1 0 0,-1-1-1,0 1 1,-1 2 0,-1 1 5,-1 0 0,1 0 1,-1 0-1,0-1 0,-1 1 1,1-1-1,-1 0 0,0-1 1,0 1-1,0-1 0,-10 5 0,-3 0 8,1-1 0,-30 8 0,-96 11-220,75-16-1588,58-7-159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39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14899,'18'8'5497,"8"2"-4128,11 0-1001,6-2-64,2-5-224,2 5-56,-3 2-600,-3-4-513,-14-1-2079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13707,'57'104'6041,"-54"-135"-2648,-3-12-1017,0-29-887,-3-1-321,1 0-744,-3 11-216,5 31-792,0 10-576,3 21-1553,4 5-287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12707,'2'-5'568,"0"1"1,0-1-1,1 0 0,-1 1 1,1 0-1,0 0 1,0 0-1,1 0 0,3-4 1,-4 6-325,0 0-1,0 1 1,0-1 0,0 1 0,0-1-1,1 1 1,-1 0 0,0 0 0,1 0 0,-1 1-1,1-1 1,-1 1 0,1 0 0,5 0-1,-2 1-44,0-1 0,0 1-1,0 1 1,0-1-1,-1 1 1,1 1 0,0-1-1,-1 1 1,0 0-1,0 0 1,0 1 0,0 0-1,0 0 1,-1 0-1,8 9 1,-9-10-158,-1 0 0,0 1 0,-1 0 0,1-1 0,-1 1 0,1 0 0,-1 1-1,0-1 1,-1 0 0,1 0 0,-1 1 0,1-1 0,-2 1 0,1-1 0,0 1 0,-1 0 0,0-1 0,0 1 0,0 0 0,0-1 0,-1 1-1,0-1 1,0 1 0,-3 6 0,-1 1 29,-2-1 0,1 0 1,-2-1-1,1 1 0,-2-2 0,1 1 0,-1-1 0,0 0 0,-20 13 0,-18 21 767,72-43 117,-12-1-983,1 0 1,25 3-1,-31 0 20,-1 0 0,1 1 0,-1 0 0,0 0-1,0 1 1,-1-1 0,1 2 0,-1-1 0,10 9 0,3 5-303,24 30 0,-43-47 307,2 1-13,0 0 1,0 1-1,0-1 1,0 0-1,1 0 0,-1 0 1,1 0-1,-1-1 1,1 1-1,-1 0 1,1-1-1,0 0 0,0 0 1,0 0-1,0 0 1,0 0-1,0-1 0,0 1 1,0-1-1,0 0 1,0 0-1,0 0 1,0 0-1,0 0 0,0-1 1,0 1-1,0-1 1,0 0-1,0 0 1,0 0-1,-1 0 0,1-1 1,0 1-1,2-3 1,4-2 24,-1 0-1,0-1 1,0 0 0,-1 0 0,0-1 0,0 1 0,-1-2 0,9-13 0,-14 21-15,-1 0 1,1 0 0,-1 1-1,1-1 1,0 0 0,0 0-1,-1 0 1,1 1 0,0-1 0,0 1-1,0-1 1,0 0 0,0 1-1,0 0 1,0-1 0,0 1-1,0-1 1,0 1 0,0 0-1,0 0 1,0 0 0,0 0 0,0-1-1,0 1 1,0 0 0,2 1-1,30 10-1030,-4-1-564,-24-10 1283,-1 0 1,0 0 0,1 0-1,-1 0 1,0-1 0,0 0-1,0 1 1,1-2 0,-1 1-1,0 0 1,0-1 0,0 0-1,-1 0 1,1 0 0,4-4-1,8-11-2702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14771,'18'8'5817,"11"2"-4024,20 2-601,8-3-152,0 1-528,-2 1-288,-13 1-624,-11-1-384,-15-1-1104,-11 1-497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14699,'2'2'5929,"9"7"-3744,2-9-681,23 0-704,8 4-240,13-8-1000,3 4-680,5 0-1272,6 5-2289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12051,'3'7'12514,"-3"-9"-11778,7-42-488,-1-53-288,-7 37-696,-1-2-656,0 18-1129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37 15243,'-88'-37'5657,"114"44"-3872,5 1-529,19-3 64,5-1-71,12-4-561,0-1-168,-9 1-304,-11 3-224,-22 2-592,-11 3-400,-7 2-1289,-2 0-511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78 13547,'-68'-78'5369,"92"83"-3297,10 5-655,16-3-321,6-4-320,15-2-496,-4-4-96,-1 0-712,-5 3-480,-27-3-1265,-7 6-879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12419,'2'1'5681,"9"-1"-2088,9 0-1545,19 0-664,11-6-119,19 6-345,0-3-328,0-6-400,-3 9-128,-32-4-544,-7 0-264,-13 4-625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2:5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14827,'3'29'6314,"-3"17"-3538,-3 20-1392,-2 3-199,0-9-649,3-7-208,4-17-768,1-8-528,-1-15-1377,1-5-888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0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20 357 14739,'13'26'6001,"-15"-54"-3816,2 15-1257,0 0-320,-5-60-432,2-7-184,-10-1-656,8 36-440,0 17-1025,5 7-319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40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9 9610,'-95'-8'4601,"115"12"-1096,3 0-2161,9-1-568,-3 0-200,2-3-368,7 3-184,-11-3-704,-7-1-528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06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 12243,'-2'-2'6347,"8"-3"-3116,2 0-2905,1 1 1,0 0-1,0 0 1,0 1-1,0 1 1,0-1-1,1 2 1,-1-1-1,1 1 1,-1 1-1,17 0 1,-17 0-196,-1 1 0,0 0 0,0 1 0,0-1 0,0 2 0,0-1 0,-1 1 0,1 0 0,-1 1 0,1-1 0,-1 1 0,0 1 0,-1 0 1,12 9-1,-16-11-113,0-1 1,0 0 0,0 1-1,0-1 1,-1 1 0,1 0 0,-1-1-1,0 1 1,0 0 0,0 0-1,0 0 1,0 0 0,0 0 0,-1 0-1,0 0 1,1 0 0,-1 0-1,0 0 1,-1 0 0,1 0 0,0 0-1,-1 0 1,0 0 0,0 0-1,0 0 1,0 0 0,0 0 0,0-1-1,-1 1 1,1 0 0,-1-1 0,0 1-1,0-1 1,-2 3 0,-4 4 0,0 0 0,-1-1 0,0 0 0,0 0 0,-1-1-1,0 0 1,-15 8 0,-45 15-123,66-28 14,0-1 0,0 1 0,0-1 0,0 0 0,0-1 0,0 1 0,-1-1 0,1 0 0,0 0 0,0 0 0,0 0 0,-1-1 0,1 1 0,0-1 0,-6-2 0,10 3 46,0 0-1,-1-1 1,1 1-1,-1 0 1,1 0 0,0 0-1,-1-1 1,1 1-1,0 0 1,-1-1-1,1 1 1,0 0-1,0 0 1,-1-1 0,1 1-1,0-1 1,0 1-1,0 0 1,-1-1-1,1 1 1,0 0 0,0-1-1,0 1 1,0-1-1,0 1 1,0 0-1,0-1 1,0 1 0,0-1-1,0 1 1,0-1-1,0 1 1,0 0-1,0-1 1,0 1 0,0-1-1,0 1 1,0 0-1,1-1 1,-1 1-1,0 0 1,0-1 0,1 1-1,-1-1 1,0 1-1,0 0 1,1 0-1,-1-1 1,0 1-1,1 0 1,-1 0 0,0-1-1,1 1 1,-1 0-1,1 0 1,-1 0-1,1-1 1,22-10-1314,5 5 420,1 1 0,-1 1 0,1 2 1,29 1-1,-5-1-153,2-1 133,106-1 197,-136 4 1265,0 2 0,0 1-1,0 1 1,28 8 0,-49-11-339,0 0-1,0 0 1,-1 1 0,1 0 0,0-1-1,-1 1 1,0 0 0,1 0-1,-1 1 1,0-1 0,0 1 0,0 0-1,0 0 1,-1 0 0,4 5 0,-5-6-76,0 0 0,0 0 0,-1 0 0,1 1 0,-1-1 0,0 0 0,0 0 0,0 1 0,0-1 0,0 0 0,0 0 0,0 1 0,-1-1 0,1 0 0,-1 0 0,0 1 0,1-1 0,-1 0 1,0 0-1,0 0 0,0 0 0,-1 0 0,1 0 0,0-1 0,-1 1 0,0 0 0,-2 2 0,-7 6 159,0-1 0,-1-1-1,0 0 1,0 0 0,0-2 0,-1 1-1,0-1 1,-1-1 0,1 0 0,-1-1 0,0-1-1,0 0 1,0-1 0,0 0 0,-1-1 0,1-1-1,0 0 1,-1-1 0,-21-4 0,32 4-219,1 0 1,-1 0 0,1-1 0,0 1 0,0-1-1,-1 1 1,1-1 0,1 0 0,-1 0 0,0-1-1,0 1 1,1-1 0,-1 1 0,1-1 0,0 0-1,0 0 1,0 0 0,0 0 0,0 0 0,1 0-1,-1 0 1,1-1 0,0 1 0,0 0 0,0-1-1,1 1 1,-1-1 0,1 1 0,0-1 0,-1 0-1,2 1 1,-1-1 0,1-3 0,0 1-75,0-1 0,1 1 0,-1 0 0,2-1 0,-1 1 1,1 0-1,-1 0 0,2 1 0,-1-1 0,1 0 0,-1 1 0,1 0 0,1 0 1,-1 0-1,1 1 0,0-1 0,7-4 0,-3 4-294,0 1 1,0 0-1,0 1 0,0 0 0,1 0 1,-1 1-1,1 0 0,0 1 0,0 0 1,-1 0-1,1 1 0,0 1 0,0-1 1,-1 2-1,1-1 0,0 1 0,11 4 1,36 20-4719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0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11474,'6'4'5884,"-2"7"-3999,-2 14-1582,-2-22 289,0 47 725,-1-34-1059,1 0-1,0-1 1,5 30 0,-5-44-247,0 1-1,0-1 1,1 0 0,-1 0-1,0 0 1,1 0-1,-1 0 1,0 0 0,1 1-1,0-1 1,-1 0-1,1 0 1,0-1 0,-1 1-1,1 0 1,0 0 0,0 0-1,0 0 1,0-1-1,0 1 1,-1 0 0,3 0-1,-2-1 0,0 0 0,0 0 0,1 0 0,-1 0 1,0 0-1,0 0 0,0 0 0,0-1 0,1 1 0,-1 0 0,0-1 0,0 1 0,0-1 0,0 1 0,0-1 0,0 0 0,0 1 0,1-2 0,6-5 47,-1-1-1,1 0 0,11-16 0,-13 16-32,-1 2-10,0 0-1,0 0 1,0 1 0,1 0-1,0 0 1,8-5-1,-13 9-13,0 1-1,0-1 1,0 0-1,1 1 1,-1-1 0,0 1-1,0 0 1,1-1-1,-1 1 1,0 0-1,1 0 1,-1 0-1,1 0 1,-1 0-1,0 0 1,1 0-1,-1 0 1,0 0 0,1 1-1,-1-1 1,0 0-1,1 1 1,-1 0-1,0-1 1,0 1-1,0 0 1,0-1-1,1 1 1,-1 0-1,0 0 1,0 0-1,0 0 1,0 0 0,-1 0-1,1 0 1,0 0-1,0 0 1,-1 1-1,1-1 1,0 2-1,5 9-44,-1 0-1,-1 0 0,5 19 0,-6-19-44,1 0 1,0 0-1,0 0 0,7 11 0,-11-22 77,1 0-1,-1-1 1,1 1 0,-1 0-1,1 0 1,-1 0-1,1-1 1,-1 1 0,1 0-1,0-1 1,0 1-1,-1 0 1,1-1 0,0 1-1,0-1 1,0 1-1,-1-1 1,1 0 0,0 1-1,0-1 1,0 0-1,0 1 1,0-1 0,0 0-1,2 0 1,-2 0-2,1-1 0,-1 1 0,1-1 0,-1 0-1,1 1 1,-1-1 0,1 0 0,-1 0 0,0 0 0,0 0 0,1 0 0,-1 0 0,2-3 0,3-3-20,0-1 1,-1 0 0,0-1 0,4-9-1,6-19-139,-1-1-1,15-64 0,-29 100 133,5-12-633,-5 14 621,1-1 0,-1 1 0,0 0 0,0 0 0,1-1 0,-1 1 0,0 0 0,0 0 0,1-1 0,-1 1 0,0 0 0,1 0 0,-1 0-1,0 0 1,1 0 0,-1-1 0,0 1 0,1 0 0,-1 0 0,0 0 0,1 0 0,-1 0 0,0 0 0,1 0 0,-1 0 0,0 0 0,1 0 0,-1 0 0,0 0 0,1 1 0,-1-1 0,0 0 0,1 0 0,0 0 0,10 8-2109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0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9994,'73'-3'4881,"-74"26"-1448,-9 11-2161,8 11-128,-3-4-423,4-2-209,9-10-104,8-8-48,15-11-88,0-7-40,-2-9-64,-6-2-168,-5-2-360,-5 3-248,-3 3-777,-1-6-359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0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49 11018,'-16'-48'4937,"68"52"-1896,2 1-2209,-4 2-128,-1 3-392,-14-6-176,-2 1-280,-9 0-296,-17-5-728,-4 2-216,-16 3-1433</inkml:trace>
  <inkml:trace contextRef="#ctx0" brushRef="#br0" timeOffset="1">17 147 13147,'0'1'5161,"8"1"-3545,10 3-399,16-2-609,4 2-136,9-2-904,3-1-729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0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11819,'16'56'5473,"-16"-72"-2057,0-16-1935,0-2-289,8-14-568,-3 1-296,3 5-704,2 6-504,0 18-1193,1 9-271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09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59 12179,'1'-4'253,"0"1"1,0 0 0,1 0 0,-1 0-1,1 0 1,0 0 0,0 0 0,0 0-1,0 0 1,1 1 0,-1-1 0,1 1-1,-1-1 1,1 1 0,0 0 0,0 0-1,0 1 1,0-1 0,0 0 0,0 1 0,1 0-1,-1 0 1,1 0 0,-1 0 0,0 0-1,1 1 1,-1 0 0,1-1 0,-1 1-1,1 0 1,-1 1 0,1-1 0,-1 1-1,1-1 1,5 3 0,-6-2-181,1-1 0,-1 1 0,1 0 0,-1 0 0,0 1 0,1-1 0,-1 1 1,0-1-1,0 1 0,0 0 0,0 0 0,0 1 0,-1-1 0,1 0 0,-1 1 0,1 0 0,-1-1 0,0 1 1,0 0-1,0 0 0,-1 0 0,1 1 0,-1-1 0,1 0 0,-1 1 0,0-1 0,0 0 0,-1 1 0,1-1 0,-1 1 1,0-1-1,0 1 0,0 0 0,0-1 0,0 1 0,-1-1 0,-1 5 0,0 2-27,-1-1-1,0 0 1,0 0 0,-1 0-1,0 0 1,-1-1-1,0 1 1,0-1 0,-1 0-1,0-1 1,0 1-1,-13 10 1,10-11 195,0 0 1,-1 0 0,0-1-1,0-1 1,0 1-1,-1-2 1,1 1-1,-17 3 1,25-8 465,5-3-504,10-2-177,-8 5-29,0 0 0,0 0 0,0 1 1,0-1-1,-1 1 0,1 0 0,0 1 0,0-1 0,-1 1 0,1 0 1,-1 0-1,1 0 0,5 5 0,7 5-109,28 25 1,-42-34 93,32 30-294,-16-14-136,1-1 0,40 29 0,-56-44 226,1 0 0,0 0 0,0 0 0,0-1 0,0 0 0,0 0-1,1 0 1,-1 0 0,0-1 0,1 0 0,0 0 0,-1-1 0,1 0 0,-1 1 0,1-2 0,0 1 0,-1-1-1,1 0 1,5-1 0,16-13-2237,-7-5-1606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156 325 12859,'-9'0'776,"5"1"-374,0-1-1,0 0 1,0 0-1,0-1 1,0 1-1,0-1 1,-4-1-1,6 2-307,1-1 1,0 0-1,0 0 0,0 1 0,-1-1 0,1 0 0,0 0 0,0 0 0,0 0 0,0 0 0,1-1 0,-1 1 0,0 0 0,0 0 0,1-1 0,-1 1 0,1 0 0,-1-1 0,1 1 1,-1 0-1,1-1 0,0 1 0,0-1 0,0-1 0,-9-58 1289,-1-9 265,-1-86 0,11 155-1634,0 1 0,0 0 0,0 0 0,0-1-1,0 1 1,0 0 0,1 0 0,-1 0 0,0-1 0,0 1-1,0 0 1,0 0 0,1 0 0,-1 0 0,0-1-1,0 1 1,0 0 0,1 0 0,-1 0 0,0 0-1,0 0 1,1 0 0,-1 0 0,0 0 0,0 0-1,0 0 1,1 0 0,-1-1 0,0 1 0,0 0-1,1 1 1,-1-1 0,0 0 0,0 0 0,1 0 0,-1 0-1,0 0 1,0 0 0,1 0 0,-1 0 0,0 0-1,14 5 84,-11-4-47,16 7-2,-1 1 1,-1 1-1,1 0 0,-2 1 0,0 1 1,0 1-1,-1 0 0,0 1 0,-1 1 1,-1 0-1,21 31 0,-30-40 0,0 1-1,0-1 1,-1 0 0,0 1-1,0 0 1,-1 0 0,0 0-1,3 12 1,-5-16-1,0 0 1,0 0-1,0-1 0,0 1 1,0 0-1,-1 0 0,1 0 1,-1-1-1,0 1 0,0 0 0,0-1 1,0 1-1,0-1 0,0 1 1,-1-1-1,1 1 0,-1-1 1,0 0-1,0 0 0,0 0 1,0 0-1,0 0 0,0 0 0,0-1 1,-4 3-1,-4 2 98,0-1 1,-1 0-1,0-1 1,1 0-1,-2-1 1,1 0-1,0 0 0,-1-1 1,-14 0-1,8-1-115,1-1 0,0-1-1,0-1 1,0 0 0,-27-7-1,40 8-118,1 0-1,0 0 0,-1 0 0,1-1 0,0 1 0,0-1 1,0 0-1,0 0 0,-5-4 0,8 6 47,-1-1 0,1 1 0,0 0-1,-1-1 1,1 1 0,0-1 0,-1 1 0,1-1-1,0 1 1,0-1 0,0 1 0,0-1 0,-1 0-1,1 1 1,0-1 0,0 1 0,0-1 0,0 1 0,0-1-1,0 1 1,0-1 0,0 1 0,1-2 0,-1 1-62,1 0 1,0 0 0,0 0 0,0-1-1,-1 1 1,1 0 0,0 0 0,0 0-1,0 1 1,1-1 0,-1 0 0,0 0 0,2 0-1,8-5-504,0 1 0,0 1-1,1 0 1,-1 0-1,1 1 1,0 1-1,19-2 1,90 1-2057,-107 3 2427,44 0-536,17-1 264,0 4 1,128 21-1,-198-23 796,0 0-1,-1 0 1,1 1 0,0 0-1,0 0 1,-1 0 0,1 0-1,-1 1 1,0 0 0,5 3-1,-8-5-128,0 0-1,0 1 1,0-1 0,0 0-1,-1 0 1,1 1-1,0-1 1,0 1-1,-1-1 1,1 1-1,-1-1 1,1 1-1,-1-1 1,0 1-1,0-1 1,0 1-1,0-1 1,0 1-1,0 0 1,0-1-1,0 1 1,0-1-1,-1 1 1,1-1-1,-1 1 1,1-1-1,-1 1 1,1-1-1,-1 0 1,0 1-1,0-1 1,0 0-1,0 1 1,0-1-1,-2 2 1,-1 1 91,0 1 0,-1-1 0,0 0-1,0-1 1,0 1 0,0-1 0,0 0 0,-1-1 0,1 1 0,-1-1 0,0 0 0,1 0 0,-1-1 0,0 1 0,0-1 0,0-1 0,0 1-1,0-1 1,0 0 0,-7-1 0,6 0-143,1 1 0,0-1 0,-1-1 0,1 1 0,0-1 0,-1 0 0,1 0 0,0-1 0,1 0 0,-1 0 0,0 0 0,1-1 0,0 1 0,0-1 0,0-1 0,0 1 0,0-1 0,1 0 0,-4-5 0,5 4-98,0-1-1,0 1 1,1-1-1,-1 0 0,2 0 1,-1 0-1,1 0 1,0 0-1,0-1 0,1 1 1,0 0-1,0 0 1,1 0-1,0 0 0,0-1 1,1 1-1,0 1 1,0-1-1,1 0 1,5-12-1,-6 15-116,0 0 0,0 1 0,1-1 0,-1 0 0,1 1-1,0-1 1,0 1 0,0 0 0,0 0 0,1 0 0,-1 0 0,1 1 0,0-1 0,0 1 0,0 0 0,0 0 0,0 1 0,0-1-1,0 1 1,0 0 0,1 0 0,-1 0 0,1 0 0,-1 1 0,0 0 0,1 0 0,-1 0 0,1 0 0,-1 1 0,0 0-1,1 0 1,-1 0 0,0 0 0,7 4 0,2 1-813,-1 1 0,0 0 0,0 1 0,19 16 0,-1 4-2171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0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 12035,'0'2'5869,"0"8"-2857,-4 12-2554,2 0 0,1-1 0,0 1 0,4 27 0,-2-40-310,-1-2-64,1 0 0,-1 1-1,2-1 1,-1 0-1,1 0 1,3 8 0,-4-13-70,0-1 1,-1 1 0,1-1 0,0 0 0,0 1-1,0-1 1,0 0 0,0 1 0,0-1 0,0 0-1,0 0 1,0 0 0,1 0 0,-1 0 0,0 0-1,1 0 1,-1-1 0,1 1 0,-1 0 0,1-1-1,-1 1 1,1-1 0,-1 1 0,1-1 0,-1 0-1,1 0 1,0 0 0,-1 0 0,1 0 0,-1 0-1,1 0 1,3-1 0,0-1 6,1 0-1,0 0 1,-1 0-1,0-1 1,1 0 0,-1 0-1,0 0 1,-1-1-1,1 1 1,4-6 0,41-49 23,-39 44-75,0 0-1,20-18 1,-30 31 27,0 1 0,0-1 0,0 1 0,0-1 0,0 1 0,0-1 0,0 1 0,0 0-1,0-1 1,1 1 0,-1 0 0,0 0 0,0 0 0,0 0 0,0 0 0,0 0 0,1 0 0,-1 0 0,0 0-1,0 0 1,0 1 0,0-1 0,0 0 0,0 1 0,0-1 0,0 1 0,0 0 0,0-1 0,0 1 0,0 0-1,0-1 1,0 1 0,0 0 0,-1 0 0,1 0 0,0 0 0,-1-1 0,1 1 0,0 2 0,6 7-10,0 0 0,-1 0 0,5 13 0,-2-5 11,-5-12 4,0 1 0,0-1 0,0 0 0,1 0 0,0 0 0,0 0 1,0-1-1,9 6 0,-13-10-1,0 0 0,1 0 0,-1 0 0,1-1 0,-1 1 0,1 0 0,-1-1 0,1 0 0,-1 1 0,1-1 0,0 0 1,-1 0-1,1 0 0,0 0 0,-1 0 0,1 0 0,-1 0 0,3-1 0,-2 0-1,1 0 0,-1 0 1,0-1-1,1 1 0,-1-1 0,0 0 1,0 1-1,0-1 0,0 0 0,-1 0 1,1 0-1,0 0 0,-1-1 0,3-3 1,4-12-28,0-1 1,-1 0 0,-1 0 0,-1 0 0,0-1 0,-1 1 0,-2-1 0,0 0 0,-1-26 0,-1 45 2,0 1 0,-1 0 1,1-1-1,0 1 0,0-1 0,0 1 0,0 0 1,0-1-1,0 1 0,0 0 0,0-1 1,0 1-1,0-1 0,0 1 0,0 0 1,0-1-1,0 1 0,0-1 0,0 1 0,0 0 1,1-1-1,-1 1 0,0 0 0,0-1 1,0 1-1,1 0 0,-1-1 0,0 1 1,0 0-1,1-1 0,-1 1 0,0 0 1,1 0-1,-1-1 0,0 1 0,1 0 0,-1 0 1,0 0-1,1-1 0,-1 1 0,0 0 1,1 0-1,0 0 0,16 12-1719,-8-4 977,21 15-1612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0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36 159 11883,'-27'67'2356,"18"-43"1437,11-30-726,17-49-580,-14 39-2082,0 0-1,1 0 0,0 1 1,2 0-1,10-17 0,-18 32-383,1 0-1,0 0 0,-1 0 1,1 0-1,0 0 0,-1 0 1,1 1-1,0-1 0,-1 0 1,1 0-1,0 1 0,-1-1 1,1 0-1,-1 1 1,1-1-1,-1 0 0,1 1 1,-1-1-1,1 1 0,-1-1 1,1 1-1,-1-1 0,1 1 1,-1 0-1,0-1 0,1 1 1,-1-1-1,0 1 1,1 1-1,18 27 103,-15-22-49,1 0-21,3 6-16,0-1-1,1 0 0,12 11 0,-19-20-37,0-1-1,0 0 0,0 0 0,0 0 1,1-1-1,-1 1 0,1 0 1,-1-1-1,1 0 0,0 1 1,-1-1-1,1 0 0,0 0 0,0-1 1,0 1-1,0-1 0,0 1 1,0-1-1,0 0 0,0 0 1,0 0-1,4-1 0,-6 0 5,1 0-1,0 0 1,-1 0 0,1-1-1,-1 1 1,1 0 0,-1-1 0,0 1-1,1-1 1,-1 1 0,0-1-1,0 1 1,0-1 0,0 0-1,-1 0 1,1 1 0,0-1-1,-1 0 1,1 0 0,0-4-1,5-44 166,-5 44-135,0-37 209,-1 28-113,0 0 0,5-28 1,-5 43-180,1-1 1,-1 0 0,1 1-1,-1-1 1,1 1-1,-1-1 1,1 0-1,0 1 1,-1-1-1,1 1 1,-1-1-1,1 1 1,0 0 0,0-1-1,-1 1 1,1 0-1,0 0 1,0-1-1,-1 1 1,1 0-1,0 0 1,0 0-1,0 0 1,-1 0 0,1 0-1,0 0 1,0 0-1,1 0 1,30 5-1998,-22-3 1138,27 1-1883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0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11370,'-9'0'1382,"-1"1"-1,1 0 0,-1 0 0,1 1 0,-14 5 1,8-1-296,0 0 0,-22 13 0,-2 6-662,-45 38 1,51-38 563,22-17-840,5-4-46,0 1-1,0-1 0,0 1 0,1 0 1,0 0-1,0 1 0,0-1 0,0 1 0,1 0 1,-5 10-1,8-15-94,1 0 0,0 0-1,-1 0 1,1 0 0,0 0 0,0 0 0,0 0 0,0 0-1,0 0 1,0 0 0,0 0 0,0 0 0,1 0 0,-1 0-1,0 0 1,0 0 0,1 0 0,-1 0 0,1-1-1,-1 1 1,1 0 0,-1 0 0,1 0 0,0 0 0,-1-1-1,1 1 1,0 0 0,-1-1 0,1 1 0,0 0 0,1 0-1,27 11 15,-19-10-28,1-1 1,-1 0-1,1-1 1,-1 0-1,1 0 1,0-1 0,-1 0-1,0-1 1,1 0-1,-1-1 1,0 0-1,16-8 1,-2-1-62,-1 0 0,0-2 0,38-30 0,-61 44 68,1 0 0,-1 0 0,0-1 0,1 1 0,-1 0 1,0 0-1,1 0 0,-1 0 0,0 0 0,0 0 0,1 0 1,-1 0-1,0 0 0,1 0 0,-1 0 0,1 0 0,-1 0 1,0 0-1,1 0 0,-1 0 0,0 0 0,0 0 0,1 0 1,-1 0-1,0 0 0,1 1 0,-1-1 0,0 0 1,1 0-1,-1 0 0,0 1 0,0-1 0,1 0 0,-1 0 1,0 1-1,0-1 0,0 0 0,1 0 0,-1 1 0,0-1 1,0 0-1,0 1 0,0-1 0,0 0 0,0 1 0,1-1 1,-1 0-1,0 1 0,0-1 0,0 0 0,0 1 0,0-1 1,0 0-1,0 1 0,-1-1 0,1 1 0,2 25 0,-2-22-39,0-3 20,0 4-197,0 0 1,0 0-1,1 0 1,0 0 0,0-1-1,0 1 1,3 7-1,6 2-2016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41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55 247 11410,'-1'2'357,"0"1"-1,-1-1 1,1 0 0,-1 0-1,0 0 1,0 0-1,0 0 1,0 0-1,0-1 1,0 1-1,0-1 1,-4 2-1,6-2-270,-1-1-1,0 0 1,1 0-1,-1 0 0,1 0 1,-1 0-1,1 0 1,-1-1-1,1 1 1,-1 0-1,1 0 1,-1 0-1,1 0 1,-1-1-1,1 1 0,-1 0 1,1 0-1,-1-1 1,1 1-1,-1 0 1,1-1-1,0 1 1,-1 0-1,0-2 1,-10-22 1562,10 17-1498,0 0 0,0 0 1,0 0-1,1-1 0,0 1 0,1 0 1,-1 0-1,1 0 0,1 0 1,-1 0-1,1 0 0,0 1 1,1-1-1,0 1 0,0-1 1,0 1-1,1 0 0,4-6 0,-3 4-118,1 1 0,0 1-1,0-1 1,0 1-1,1 0 1,0 0 0,0 1-1,0-1 1,1 2-1,0-1 1,0 1-1,0 0 1,15-4 0,-19 8-42,-1-1 1,0 1 0,1 0 0,-1 0 0,1 0 0,-1 0-1,1 1 1,-1-1 0,0 1 0,1 0 0,-1 0-1,0 0 1,0 1 0,1-1 0,-1 1 0,3 1 0,-5-2 0,0 0 0,1-1 1,-1 1-1,0 0 1,0 0-1,0 0 1,0 0-1,0 0 1,0 0-1,0 0 1,0 1-1,0-1 0,-1 0 1,1 0-1,0 1 1,-1-1-1,1 0 1,-1 1-1,1-1 1,-1 1-1,0-1 1,1 1-1,-1-1 1,0 0-1,0 1 0,0-1 1,0 1-1,-1-1 1,1 1-1,0-1 1,0 1-1,-1-1 1,1 0-1,-1 1 1,1-1-1,-2 2 1,-4 3 47,1 0 0,-1 0 0,0-1 0,0 0 0,-1 0 0,0 0 0,0-1 0,0 0 0,0 0 0,-1-1 0,-9 3 0,-22 12 1276,39-18-1303,0 0 1,0 0-1,0 0 1,0 0 0,0 0-1,0 0 1,0 0-1,-1 0 1,1 0 0,0 1-1,0-1 1,0 0 0,0 0-1,0 0 1,0 0-1,0 0 1,0 0 0,0 0-1,0 0 1,-1 1-1,1-1 1,0 0 0,0 0-1,0 0 1,0 0-1,0 0 1,0 0 0,0 1-1,0-1 1,0 0 0,0 0-1,0 0 1,0 0-1,0 0 1,0 0 0,0 1-1,0-1 1,0 0-1,0 0 1,0 0 0,1 0-1,-1 0 1,0 0 0,0 0-1,0 1 1,0-1-1,0 0 1,0 0 0,0 0-1,0 0 1,0 0-1,0 0 1,1 0 0,-1 0-1,0 0 1,0 0-1,0 0 1,0 0 0,0 1-1,1-1 1,14 6 267,30 5-399,-29-8 117,37 10-182,-28-8-128,-1 2 0,1 0 0,-2 1 1,30 15-1,-47-19 307,1 0 0,0-1 0,0 1 0,0-2 0,1 1-1,-1-1 1,1 0 0,13 2 0,-19-32 1755,-1 8-1565,1 0-1,6-25 1,-8 43-171,0 0 0,0 0 0,1 0 0,-1 0 0,1 0 0,0 0 0,0 0 0,0 0 0,0 0 1,0 0-1,0 0 0,0 1 0,0-1 0,1 0 0,-1 1 0,3-3 0,-3 4-10,0 0 1,0-1-1,0 1 0,0 0 0,0-1 0,0 1 1,0 0-1,0 0 0,0 0 0,0 0 0,0 0 0,0 0 1,0 0-1,0 1 0,0-1 0,0 0 0,0 0 1,0 1-1,0-1 0,0 1 0,0-1 0,1 2 1,3 1 2,0 1 1,0 1 0,0-1-1,-1 0 1,0 1 0,0 0-1,4 7 1,-2-5-9,0 1 0,1 0 0,-1-1 0,2 0 0,-1-1 0,1 0 0,0 0 0,0 0 0,0-1 0,1-1 0,-1 1 0,1-1 0,1-1 0,-1 1 1,0-2-1,1 1 0,15 1 0,-24-4 19,0 0 0,0 0 1,0 0-1,0 0 0,0-1 1,-1 1-1,1 0 0,0 0 1,0-1-1,0 1 0,0 0 1,-1-1-1,1 1 0,0-1 1,0 1-1,-1-1 0,1 0 1,0 1-1,-1-1 0,1 1 1,-1-1-1,1 0 0,-1 0 1,1 1-1,-1-1 0,1 0 1,-1 0-1,0 0 0,1 0 1,-1 1-1,0-1 0,0 0 1,0 0-1,1 0 0,-1 0 1,0 0-1,0 0 0,0 1 1,-1-1-1,1 0 0,0 0 1,0-1-1,-8-52 866,4 35-887,3 5 35,0 0 0,1 0 0,1 0 0,3-23 0,-3 32-118,-1 1 0,1-1 0,0 1 0,1 0 0,-1 0 0,1 0 0,0 0 0,0 0 0,0 0 0,0 0 0,1 0 0,-1 1 0,1-1 0,0 1 0,0 0-1,1 0 1,-1 0 0,7-4 0,-9 6-87,0 1-1,1-1 1,-1 0-1,0 1 0,1-1 1,-1 1-1,0 0 1,1 0-1,-1-1 1,0 1-1,1 0 0,-1 0 1,1 0-1,-1 0 1,0 0-1,1 1 1,-1-1-1,0 0 0,2 1 1,19 5-2432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0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12563,'37'14'7511,"-40"-20"-7133,0 0 0,0 0 1,0-1-1,1 0 1,0 1-1,0-1 1,1 0-1,0 0 0,0 0 1,0 0-1,1 0 1,0 0-1,2-7 0,-1-3-56,1 1-1,1-1 0,0 1 1,8-22-1,-8 30-254,1 0 1,0 0-1,0 0 1,0 0-1,1 1 1,1 0-1,-1 0 0,1 0 1,0 0-1,12-8 1,-15 12-61,1 0 0,0 1 0,0-1 0,0 1 0,0 0 0,0 0 0,1 0 0,-1 1 0,0-1 0,1 1 0,0 0 0,-1 1 0,1-1 0,-1 1 0,1 0 0,0 0 0,-1 0 0,1 1 0,-1-1 0,1 1 0,8 3 0,-11-4-7,-1 1 1,0-1-1,0 1 1,1-1-1,-1 1 0,0-1 1,0 1-1,0 0 1,0-1-1,0 1 0,0 0 1,0 0-1,0 0 1,0 0-1,0 0 1,0 0-1,-1 0 0,1 0 1,0 0-1,-1 1 1,1-1-1,-1 0 0,1 0 1,0 2-1,-1-1 1,0 0 0,-1 0-1,1 0 1,0 0-1,-1 0 1,1 0 0,-1 0-1,0 0 1,1 0 0,-1-1-1,0 1 1,0 0 0,0-1-1,-2 3 1,-5 5 4,0-1 0,0 1-1,-1-2 1,-10 8 0,-100 65 188,119-80-194,0 0 0,0 0 0,0 0 0,-1 0 0,1 0 0,0 0 0,0 1 0,0-1 0,0 0 0,0 0 0,0 0-1,0 0 1,-1 0 0,1 0 0,0 0 0,0 1 0,0-1 0,0 0 0,0 0 0,0 0 0,0 0 0,0 0 0,0 1 0,0-1-1,0 0 1,0 0 0,0 0 0,0 0 0,0 1 0,0-1 0,0 0 0,0 0 0,0 0 0,0 0 0,0 0 0,0 1 0,0-1 0,0 0-1,1 0 1,-1 0 0,0 0 0,0 0 0,0 0 0,0 1 0,0-1 0,0 0 0,0 0 0,0 0 0,1 0 0,-1 0 0,12 8-75,43 16-202,87 28 0,-132-49 283,-1 0 1,0-1 0,0 0 0,1 0 0,-1-1 0,1 0 0,-1-1 0,1 0 0,-1-1 0,1 0 0,-1 0 0,1-1 0,-1 0 0,0-1 0,0 0 0,0 0 0,0-1 0,0 0 0,-1-1 0,0 0-1,0 0 1,0-1 0,-1 0 0,1 0 0,6-8 0,19-21 358,46-62 1,5-7 383,-70 93-571,-7 13 33,-5 29 115,-2-28-312,-3 165-227,2-53-3661,1-72 676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0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16708,'25'0'6057,"17"0"-4881,13-6-944,5-7-128,2 2-824,1-1-632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0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88 345 13347,'-2'-40'4253,"1"-7"-2391,0-32-530,-2 55-492,-1 0 1,-1 0 0,-9-26-1,1 0 2252,13 50-3063,0-1 0,0 1-1,0 0 1,0-1 0,0 1-1,0 0 1,0 0 0,0-1-1,0 1 1,1 0 0,-1 0-1,0-1 1,0 1-1,0 0 1,0 0 0,1 0-1,-1-1 1,0 1 0,0 0-1,0 0 1,1 0 0,-1-1-1,0 1 1,0 0-1,1 0 1,-1 0 0,0 0-1,0 0 1,1 0 0,-1 0-1,0 0 1,1 0 0,-1 0-1,0 0 1,0 0-1,1 0 1,-1 0 0,0 0-1,0 0 1,1 0 0,-1 0-1,0 0 1,1 0 0,-1 0-1,0 0 1,0 0-1,1 0 1,-1 1 0,21 4 162,-20-5-170,19 7 56,-1 0 1,-1 1 0,1 0 0,-1 2 0,-1 0 0,21 17 0,-29-21-71,-2 0 0,1 1 0,-1 0 0,0 0 0,-1 1 0,1 0 0,-1 0 0,-1 0-1,0 1 1,0-1 0,-1 1 0,0 0 0,0 1 0,4 18 0,-7-24-19,-1 0 0,1 0 0,-1 0 0,0 0 0,0 0 0,-1 0 0,1 0 0,-1 0 1,0 0-1,0 0 0,0 0 0,0-1 0,-1 1 0,1 0 0,-1-1 0,-4 6 0,2-4 10,0 0 0,0-1 0,0 0 0,-1 0 0,1 0 0,-1-1 0,0 0 0,0 0 0,-1 0 0,-5 2 0,-7 2-55,1-2 0,-1 0 0,0-1-1,0-1 1,0-1 0,-22 1 0,37-3-50,-53-2-1104,52 2 797,1-1 0,0 0 0,-1 0 0,1 0 0,0 0 0,0-1 0,0 1 0,-4-4 0,0 0-2337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0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11 249 13267,'13'-45'5233,"-26"82"-3425,6 5-591,4-1 15,3-12-256,10-6-208,4-13-536,12-4-216,3-14-360,4-3-296,-1-5-280,-6-2-144,-3 3-441,-8 0-127,-5-2-2977</inkml:trace>
  <inkml:trace contextRef="#ctx0" brushRef="#br0" timeOffset="1">46 2 13363,'13'0'5345,"12"0"-3137,2-1-815,6 1-385,-6 0-240,1 3-512,-5 2-120,-9-2-424,1 2-624,-8-3-1248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0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15371,'13'9'6042,"9"5"-4218,12 2-160,1-4-431,-3-2-465,1-4-448,-7-4-208,-9-2-656,-4-5-424,-6 0-1353,-1 3-560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3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13051,'1'1'493,"0"0"1,0 0-1,0 0 1,0 0 0,1-1-1,-1 1 1,0 0-1,1-1 1,-1 1-1,1-1 1,-1 1-1,3-1 1,20 0 1196,-17-2-1569,1 0 0,0 0 0,-1-1 0,9-4 0,-5 1 60,0-1 0,-1 0 0,0 0 0,0-2 0,17-16 0,-23 21-122,-1 1 1,1-1-1,-1 0 0,0 0 1,0 0-1,-1 0 0,1-1 0,-1 1 1,0-1-1,0 1 0,0-1 1,-1 0-1,0 1 0,0-1 0,0 0 1,0 0-1,-1 0 0,0-6 0,0 10-32,0 0 0,0 0-1,0 1 1,0-1 0,-1 0 0,1 0-1,0 0 1,-1 1 0,1-1-1,0 0 1,-1 0 0,1 1-1,-1-1 1,1 0 0,-1 1-1,1-1 1,-1 1 0,0-1-1,1 0 1,-1 1 0,0 0-1,1-1 1,-1 1 0,0-1-1,0 1 1,1 0 0,-1-1-1,0 1 1,0 0 0,0 0-1,1 0 1,-1 0 0,0 0-1,0-1 1,0 2 0,0-1 0,1 0-1,-1 0 1,0 0 0,0 0-1,0 0 1,-1 1 0,-2 0 56,1 1 0,-1 0 1,1-1-1,-1 1 1,1 0-1,-1 1 0,1-1 1,-5 5-1,-6 8-7,1 0 0,1 0 0,0 1 0,2 1 0,-1 0 0,2 0 0,0 1 0,2 0 0,0 0 0,0 1 0,-5 30 0,11-45-75,1 1-1,-1-1 0,1 0 0,0 1 0,0-1 0,0 1 0,0-1 1,1 0-1,0 1 0,0-1 0,0 0 0,0 0 0,1 1 1,0-1-1,0 0 0,0 0 0,0-1 0,0 1 0,6 7 1,-4-9-12,0 1 1,-1 0 0,1-1 0,0 0 0,0 1 0,0-2 0,0 1 0,1 0 0,-1-1 0,1 0 0,-1 0 0,0 0 0,1 0 0,0-1 0,-1 0 0,1 0 0,-1 0 0,1-1 0,5 0 0,3-2-247,-1 0 0,-1-1 1,1 0-1,0-1 0,-1-1 0,0 1 0,0-2 1,-1 1-1,0-2 0,0 1 0,0-1 0,-1-1 1,0 0-1,-1 0 0,0 0 0,-1-1 0,10-16 1,-15 23-22,0-1 0,-1 1 1,1 0-1,-1-1 0,0 1 0,0-1 1,1-6-1,-3-18-2149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4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104 279 11795,'0'1'79,"2"3"333,-1 1 0,1-1 0,-1 1 0,1-1 0,1 1 0,-1-1 0,4 4 1,-5-6-344,0-1 0,0 0 1,1 0-1,-1-1 0,1 1 1,-1 0-1,0 0 0,1-1 1,0 1-1,-1-1 0,1 1 0,-1-1 1,1 1-1,0-1 0,-1 0 1,1 0-1,-1 0 0,1 0 1,0 0-1,-1 0 0,1-1 1,0 1-1,-1 0 0,2-1 1,3-1 34,-1 1-1,0 0 1,0-1 0,0 0 0,0 0 0,-1-1 0,1 1 0,0-1 0,-1 0 0,0 0 0,0 0 0,0-1-1,5-5 1,-7 7-26,-1-1-1,1 1 1,-1-1-1,0 1 1,0-1-1,0 0 1,0 1-1,0-1 0,0 0 1,-1 0-1,0 0 1,1 1-1,-1-1 1,0 0-1,0 0 1,-1 0-1,1 0 1,-1 1-1,1-1 0,-1 0 1,0 0-1,0 1 1,0-1-1,0 0 1,0 1-1,-1-1 1,-2-3-1,0-1 139,-1 1 0,0-1 0,-1 1 0,0 0 0,1 0 1,-2 0-1,1 1 0,-9-5 0,-60-31 1376,51 30-889,-29-20-1,51 30-673,1 0-1,0 0 1,-1 0-1,1 0 0,0 0 1,0 0-1,0 0 0,0 0 1,0 0-1,0-1 0,0 1 1,0 0-1,0-1 1,0 1-1,1-1 0,-1 1 1,1 0-1,-1-1 0,0-2 1,1 2-18,1 1 0,-1 0 1,1-1-1,-1 1 0,1 0 0,0-1 1,-1 1-1,1 0 0,0 0 1,0 0-1,0 0 0,0 0 0,0 0 1,0 0-1,0 0 0,0 0 1,0 0-1,0 0 0,0 0 0,1 1 1,-1-1-1,0 1 0,1-1 1,0 0-1,7-2-14,-1 1 0,1-1 0,-1 1 0,1 1-1,0 0 1,-1 0 0,1 0 0,0 1 0,12 2 0,-15-2-128,-1 1 0,0-1 0,1 2 0,-1-1 0,0 0 0,0 1-1,0 0 1,0 0 0,0 1 0,0-1 0,-1 1 0,1 0 0,-1 0 0,1 1 0,-1-1 0,5 7 0,3 10-1740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4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530 204 8970,'-11'0'305,"-12"0"701,-1 1-1,-27 5 0,41-4-667,1 1-1,-1 0 0,1 0 0,-1 1 0,1 0 0,0 0 1,1 1-1,-13 9 0,-23 20 274,1 2-1,-51 54 1,76-70-440,0 1 0,1 0 0,2 1 0,0 1 1,1 1-1,-18 43 0,28-56-127,1-1 0,1 1 0,-1 0 0,2-1 0,-1 1 0,2 0 0,-1 0 0,1 0 0,1 0 0,0 0 1,4 15-1,-1-11-22,0-1 0,1 0 1,1 0-1,1 0 0,0 0 1,0-1-1,16 19 0,-7-12-23,0-1 0,2-1 0,0-1 0,1-1 0,1 0 0,0-1 0,1-2 0,0 0 0,41 18 0,-37-22 3,1-1 0,0-2-1,0 0 1,0-1-1,1-2 1,-1-1 0,1-1-1,0-1 1,27-4 0,-14-1-7,0-1 1,-1-2 0,0-2 0,-1-2-1,51-23 1,-66 25 9,-1-2-1,0 0 1,0-2-1,-2 0 1,0-2 0,0 0-1,-1-1 1,-1-1-1,-1-1 1,-1 0-1,26-41 1,-30 40 30,-2 0 1,0-2-1,-1 1 0,-1-1 1,-1 0-1,-1-1 0,-1 1 1,-1-1-1,-1 0 0,-1-1 1,-1 1-1,-1 0 0,-4-28 1,1 23 134,-2 0 0,-1 0 0,-1 0 0,-1 1 0,-1 0 0,-2 1 0,0 0 0,-2 0 0,-1 1 0,-30-41 1,35 56-85,-1-1 1,1 2-1,-2-1 1,0 1-1,0 1 1,0 0 0,-1 0-1,0 1 1,-1 1-1,1 0 1,-15-4-1,8 4-4,1 2-1,-1 0 1,0 1-1,1 1 1,-1 1-1,0 0 0,-29 4 1,16 1-130,0 1 0,1 2 1,0 2-1,0 1 0,1 1 1,1 1-1,0 2 0,0 0 1,-40 30-1,28-13-745,-40 42 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4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15627,'0'3'5922,"11"14"-4090,7 7-152,20 17-351,4 6-209,5 3-720,0-3-184,-6-11-400,1-8-352,-11-15-832,-4-8-337,-7-9-631,-10-9-225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47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12 262 10082,'-11'3'16676,"48"-10"-15796,62-77-168,-24 35-336,-7-8-192,-14 20-896,-17 14-776,-20 15-2921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41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11250,'41'57'4801,"-56"-31"-2128,9 3-1601,12 9-72,-4-9-55,9-3-25,22-5-288,-7-8-208,1-13-176,11 3-128,-19-13-176,1-1-160,-3 0-592,-10-10-392,4 3-721,-1-2-215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48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6 303 13955,'-4'-4'7250,"3"-14"-6130,6-55-200,-1 23-624,-5-5-536,-6 4-1176,7-1-625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4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32 106 14867,'-31'-105'5737,"57"105"-3552,8 1-801,11 4-160,1 6-223,-4 9-577,-6 1-256,-20 7-96,-11 1 8,-24 2-72,-14 1 48,-12-6-248,1-6-248,13-12-433,3-3-255,25-5-776,6 0-393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4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13723,'9'19'1489,"12"21"2076,-21-40-3534,0-1 1,0 1-1,0 0 1,0 0 0,0 0-1,0 0 1,0 0 0,0 0-1,0 0 1,0-1-1,0 1 1,0 0 0,0 0-1,1 0 1,-1 0 0,0 0-1,0 0 1,0 0-1,0 0 1,0 0 0,0-1-1,0 1 1,0 0 0,0 0-1,1 0 1,-1 0-1,0 0 1,0 0 0,0 0-1,0 0 1,0 0 0,0 0-1,0 0 1,1 0-1,-1 0 1,0 0 0,0 0-1,0 0 1,0 0 0,0 0-1,0 0 1,1 0 0,-1 0-1,0 0 1,0 0-1,0 0 1,0 0 0,0 0-1,0 1 1,0-1 0,0 0-1,1 0 1,-1 0-1,0 0 1,0 0 0,0 0-1,0 0 1,0 0 0,0 0-1,0 0 1,0 1-1,0-1 1,0 0 0,0 0-1,0 0 1,0 0 0,0 0-1,0 1 1,-2-28 2506,0 14-1990,-3-15 135,1 0-1,1 1 0,2-1 0,3-49 0,-1 70-672,0 1 0,0-1 0,0 1 0,1 0 0,0-1 0,0 1 0,1 0 0,0 0 0,0 0 0,0 1 0,1-1 0,0 1 0,0 0 0,0 0 0,0 0 0,1 0 0,0 1 0,0 0 0,0 0 0,1 0 0,-1 1 0,1 0 0,0 0 0,0 0 0,0 0 0,8-1 0,-4 1-50,0 1 1,0 1-1,0-1 0,0 1 1,20 2-1,-27-1 9,0 0 1,0 1-1,0-1 0,-1 1 1,1 0-1,0-1 0,-1 1 0,1 1 1,-1-1-1,1 0 0,3 3 1,-5-3 7,0 0 1,0 0-1,0 0 1,0 1 0,-1-1-1,1 0 1,0 0-1,0 1 1,-1-1-1,1 0 1,-1 1 0,1-1-1,-1 0 1,0 1-1,0-1 1,1 1 0,-1-1-1,0 1 1,0-1-1,0 1 1,0-1-1,-1 0 1,0 3 0,0 3-1,-1-1 0,0 1 1,-1-1-1,1 0 0,-1 0 1,0 0-1,-1 0 0,0 0 1,0-1-1,0 1 0,0-1 0,-1 0 1,0 0-1,0-1 0,0 0 1,-1 1-1,0-2 0,1 1 1,-13 5-1,-2 0 220,-1-1 0,-1-1 0,0-1 0,-39 6-1,109-20 167,139-20-1381,-151 25 565,0 1 0,0 2-1,45 6 1,-51-2 343,4-1 89,0 3-1,0 0 1,0 2-1,38 15 1,-67-21 47,1 0 0,-1 1 1,0 0-1,0 0 0,0 0 1,-1 1-1,7 5 0,-10-8 3,0 0-1,0 0 0,-1 0 0,1 0 1,0 0-1,-1 0 0,1 0 1,-1 0-1,1 0 0,-1 0 1,1 0-1,-1 1 0,0-1 0,0 0 1,1 0-1,-1 0 0,0 1 1,0-1-1,0 0 0,0 0 0,-1 0 1,1 1-1,0-1 0,0 0 1,-1 0-1,1 0 0,0 0 0,-1 0 1,0 0-1,1 0 0,-1 0 1,1 0-1,-1 0 0,0 0 0,0 0 1,0 0-1,1 0 0,-1 0 1,0-1-1,0 1 0,-2 1 1,-1 1 80,-1 0 1,1-1 0,-1 1 0,1-1 0,-1 0 0,0 0 0,0-1 0,1 1-1,-1-1 1,0 0 0,-1-1 0,1 1 0,0-1 0,0 0 0,0 0 0,0 0-1,0-1 1,0 0 0,0 0 0,0 0 0,0-1 0,0 1 0,0-1-1,1 0 1,-1-1 0,1 1 0,-9-7 0,7 5-49,-1 0 1,1-1-1,0 0 0,1-1 1,-1 1-1,1-1 0,0 0 1,0 0-1,1-1 1,0 0-1,0 1 0,0-1 1,1-1-1,0 1 0,1 0 1,-1-1-1,-1-13 0,4 19-95,-1 0 0,1 0 0,0-1 1,0 1-1,0 0 0,0 0 0,0-1 0,1 1 0,-1 0 0,1 0 0,-1 0 0,1 0 0,0 0 0,0-1 0,0 1 0,0 1 0,0-1 0,0 0 0,1 0 0,-1 0 0,0 1 0,1-1 0,0 0 0,-1 1 0,1-1 0,0 1 0,0 0 0,0 0 0,0 0 0,0 0 0,0 0 0,0 0 0,0 0 0,0 1 0,0-1 0,4 0 1,3 0-514,0 1 0,0 0 0,0 0 1,0 1-1,0 0 0,0 0 1,16 5-1,20 8-2448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49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69 13387,'36'-53'3138,"-27"38"-1241,-18 26 2223,-58 95-1477,59-93-2528,2 1 1,0 0-1,0 0 1,1 1-1,1 0 1,-3 18 0,7-31-112,-1 0 1,1 0 0,0 0 0,0 1-1,0-1 1,0 0 0,0 0 0,0 0-1,0 0 1,1 0 0,-1 0 0,1 0-1,-1 0 1,1 0 0,0 0 0,0-1-1,0 1 1,0 0 0,0 0 0,0-1 0,1 1-1,-1-1 1,0 1 0,1-1 0,-1 1-1,1-1 1,0 0 0,-1 0 0,1 0-1,0 0 1,0 0 0,0 0 0,0 0-1,0 0 1,0-1 0,0 1 0,0-1-1,0 0 1,0 1 0,4-1 0,5 0-6,1 0 1,-1-1-1,0-1 1,1 1-1,-1-2 1,14-4 0,1-1 1,-1-1 1,0-1 0,-1-1 0,0-1-1,0-1 1,-2-1 0,0-1 0,0-1-1,-2-1 1,0-1 0,0-1 0,19-26-1,-23 29 100,-20 34 78,-1-2-115,1-2-52,1 0 0,0 1 0,1-1 0,1 0 0,0 1 0,1-1 0,1 0 0,2 17 0,-2-25-17,0 0-1,1 0 0,0 0 1,0 0-1,0-1 1,1 1-1,0-1 0,0 0 1,0 1-1,1-1 0,-1-1 1,1 1-1,1 0 0,-1-1 1,0 0-1,1 0 1,0 0-1,0-1 0,0 0 1,0 1-1,12 3 0,-10-5-18,0 0-1,0 0 0,0-1 0,1 0 0,-1 0 1,0-1-1,1 0 0,-1 0 0,1 0 0,-1-1 1,0-1-1,1 1 0,-1-1 0,0 0 0,0-1 1,9-4-1,-9 4-217,-1 0 0,0-1-1,0 1 1,0-1 0,-1 0 0,1-1 0,-1 0-1,0 1 1,0-2 0,-1 1 0,1 0 0,-1-1-1,0 0 1,-1 0 0,1 0 0,-1 0 0,3-12-1,-1-7-1756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4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13091,'26'0'5505,"9"2"-3481,11-1-991,-2 4-217,-12 0-848,1 3-512,-15 4-753,-15 2-431</inkml:trace>
  <inkml:trace contextRef="#ctx0" brushRef="#br0" timeOffset="1">0 242 10794,'0'7'5225,"5"3"-1552,24 3-2465,14 1-367,18-2-665,6-6-672,-7-4-4457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16 279 13339,'-2'3'364,"0"1"0,0 0 0,0-1 1,1 1-1,-1 0 0,1 0 0,0 0 0,0 0 0,0 0 1,0 5-1,2-9-317,-1 1 0,0-1 0,0 1 0,0-1-1,1 1 1,-1-1 0,0 1 0,0-1 0,1 1 0,-1-1 0,0 0 0,1 1 0,-1-1 0,1 1 0,-1-1 0,0 0 0,1 1 0,-1-1 0,1 0 0,-1 0 0,1 1 0,-1-1 0,1 0 0,-1 0 0,1 0 0,0 1 0,29-2 552,-16-2-435,0-1-1,0 0 1,0-1 0,0-1-1,-1 0 1,1-1 0,-2 0-1,1-1 1,15-12-1,-24 16-102,0 0 0,0 0 0,0 0 0,0 0 0,-1 0 0,0-1-1,0 0 1,0 1 0,-1-1 0,1 0 0,-1-1 0,2-4 0,-4 6 27,1-1 1,-1 1 0,1 0 0,-1 0 0,0 0 0,-1 0 0,1 0 0,-1-1 0,0 1 0,0 0 0,0 0 0,0 1-1,-1-1 1,0 0 0,0 0 0,0 1 0,0-1 0,-3-3 0,-2-1 230,0-1 0,-1 2-1,-1-1 1,1 1 0,-1 0 0,0 1 0,-18-10-1,-10-7 507,36 23-821,1 0-1,0 0 0,0 0 1,-1 0-1,1 0 0,0-1 0,0 1 1,-1 0-1,1 0 0,0 0 1,0-1-1,-1 1 0,1 0 1,0 0-1,0 0 0,0-1 0,0 1 1,0 0-1,-1 0 0,1-1 1,0 1-1,0 0 0,0-1 1,0 1-1,0 0 0,0 0 1,0-1-1,0 1 0,0 0 0,0-1 1,0 1-1,0 0 0,0 0 1,0-1-1,10-5-216,8 2-297,0 0 1,1 1-1,-1 1 1,1 1-1,19 1 0,-10 0-331,53-2-1639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11450,'58'27'6408,"-47"-23"-5847,0-1 1,0 0-1,20 2 0,-25-4-449,0-1 0,0 0 1,1 0-1,-1 0 0,0-1 1,0 1-1,-1-2 0,1 1 1,0-1-1,0 1 0,0-2 0,-1 1 1,0-1-1,1 1 0,-1-1 1,0-1-1,0 1 0,0-1 0,5-5 1,-7 5-9,-1 1 0,0-1 0,0 1 0,0-1 1,0 1-1,0-1 0,-1 0 0,0 0 0,0 0 1,0 0-1,0 0 0,-1 0 0,1 0 0,-1 0 1,0 0-1,0-1 0,-1 1 0,1 0 0,-1 0 0,0 0 1,0 0-1,0 0 0,0 1 0,-4-8 0,-2-4 310,0 1 0,-1 0-1,-1 0 1,-18-23 0,0 8 203,20 22-426,0-1 1,0 1-1,1-1 0,-11-17 0,17 25-189,0-1-1,0 1 1,-1 0 0,1-1-1,0 1 1,0-1-1,0 1 1,0 0-1,0-1 1,0 1-1,0-1 1,0 1-1,0 0 1,0-1-1,0 1 1,0-1-1,0 1 1,0-1 0,0 1-1,0 0 1,0-1-1,0 1 1,1-1-1,-1 1 1,0 0-1,0-1 1,0 1-1,1 0 1,-1-1-1,0 1 1,1 0-1,-1-1 1,17-5-151,27 3-348,-42 3 459,30 1-491,-1 1 1,1 1-1,-1 2 0,0 2 1,-1 0-1,0 2 0,0 1 1,0 2-1,-2 1 0,1 1 1,51 35-1,-61-37 348,37 29-220,-52-37 417,0 0 0,0 0 0,0 0-1,0 1 1,-1 0 0,0-1 0,0 1 0,0 1 0,3 7 0,-5-11 41,-1 0 0,1 0 0,-1 0-1,1-1 1,-1 1 0,0 0 0,0 0 0,0 0-1,0 0 1,0 0 0,0 0 0,0 0 0,-1 0-1,1 0 1,-1 0 0,0-1 0,1 1 0,-1 0-1,0 0 1,0 0 0,0-1 0,0 1 0,0-1-1,0 1 1,-1-1 0,1 1 0,-1-1 0,1 0-1,-1 1 1,1-1 0,-1 0 0,1 0 0,-1 0-1,0-1 1,0 1 0,0 0 0,-1 0 0,-5 2 204,1-1 0,-1 0 0,1 0 0,-1-1 0,0 0 0,1-1 0,-1 1 0,-11-2 0,8 0-30,-1-1 1,1-1-1,0 0 1,0 0-1,0-1 0,0 0 1,0-1-1,1-1 1,-11-6-1,14 7-153,0 0-1,0-1 0,0 0 1,0 0-1,1 0 1,0-1-1,1 0 0,-1 0 1,1 0-1,1-1 1,-1 0-1,-3-10 1,7 15-129,0 1 1,0 0 0,0 0 0,0-1-1,0 1 1,1 0 0,-1-1 0,1 1-1,0 0 1,0-1 0,0 1 0,0-1-1,0 1 1,0-1 0,1 1 0,-1 0-1,1-1 1,-1 1 0,1 0-1,0 0 1,0-1 0,0 1 0,0 0-1,1 0 1,-1 0 0,1 0 0,-1 0-1,1 0 1,-1 1 0,1-1 0,0 0-1,0 1 1,0 0 0,0-1 0,0 1-1,0 0 1,0 0 0,1 0 0,-1 0-1,0 0 1,0 1 0,1-1 0,-1 1-1,1-1 1,-1 1 0,4 0 0,50 2-2052,9 8-397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14995,'42'59'3359,"-28"-41"-1588,-11-15-493,-4-6 404,-4-8-1365,0-1-1,1 1 1,1-1-1,-1 0 1,2 0 0,0 0-1,0 0 1,1-1 0,1 1-1,0 0 1,0-1 0,2 1-1,-1 0 1,4-12 0,-3 17-295,-1 1 1,1 1 0,0-1 0,0 0 0,0 0 0,1 1 0,0-1 0,0 1-1,1 0 1,-1 0 0,1 0 0,0 0 0,0 1 0,1 0 0,0 0 0,-1 0-1,1 0 1,0 1 0,1-1 0,-1 1 0,1 1 0,-1-1 0,1 1 0,0 0-1,0 0 1,0 1 0,0 0 0,0 0 0,7-1 0,3 2-61,0 0 0,21 3-1,-35-3 15,1 1 0,-1-1 1,1 0-1,0 1 0,-1-1 0,1 1 0,-1 0 0,0 0 0,1 0 0,-1 0 0,0 0 0,1 0 0,-1 1 0,0-1 0,0 1 0,0 0 0,0 0 0,0-1 0,-1 1 0,1 0 0,0 0 0,-1 1 0,2 2 0,-3-3 8,1 0 1,-1-1-1,0 1 0,0 0 0,0 0 0,-1 0 0,1 0 0,0 0 0,-1 0 1,1 0-1,-1 0 0,0 0 0,1 0 0,-1-1 0,0 1 0,0 0 0,0-1 1,0 1-1,-3 2 0,-29 28 7,28-27 2,-12 10 199,1-2 0,-2 0 1,1 0-1,-2-2 0,0 0 0,-20 8 0,82-9 195,124 40-3246,-128-36 1993,0-2 1,0-1-1,1-2 0,63 6 0,-98-14 846,1-1 7,0 0 0,-1 0 0,1 0 0,0 0-1,7-3 1,-12 3 57,0 0 1,0-1-1,1 1 0,-1 0 1,0-1-1,0 0 0,0 1 1,0-1-1,1 0 0,-1 1 1,0-1-1,-1 0 0,1 0 1,0 0-1,0 0 0,0 0 0,0 0 1,-1 0-1,1 0 0,0-1 1,-1 1-1,1 0 0,-1 0 1,1 0-1,-1-1 0,0 1 1,0 0-1,1 0 0,-1-1 1,0-2-1,-3-11 627,0-1 1,-1 0-1,0 1 1,-1 0-1,-1 0 0,0 0 1,-2 0-1,-16-25 1,17 32-403,2 9-388,4 23-1456,9 6-1347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8 255 12267,'-8'-1'15979,"11"-34"-15083,17-59-584,-9 39-88,6 13-864,-4 14-440,3 30-1601,8 12-127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44 207 10898,'-14'27'487,"-13"22"4913,24-47-3686,4-8-54,11-32 1097,33-126 2436,-45 163-5181,0 1 0,0 0 1,0-1-1,0 1 0,1 0 1,-1-1-1,0 1 0,0 0 1,1-1-1,-1 1 0,0 0 1,0-1-1,1 1 0,-1 0 1,0 0-1,1-1 0,-1 1 1,0 0-1,1 0 0,-1 0 1,1-1-1,-1 1 0,0 0 1,1 0-1,-1 0 0,1 0 1,-1 0-1,0 0 0,1 0 1,-1 0-1,1 0 0,-1 0 1,0 0-1,1 0 0,-1 0 1,1 0-1,-1 0 0,0 1 1,1-1-1,-1 0 0,0 0 1,1 0-1,-1 1 0,0-1 1,1 0-1,-1 0 0,0 1 1,1-1-1,-1 0 0,0 1 1,0-1-1,1 0 0,-1 1 1,0-1-1,0 0 0,1 1 1,20 29-15,-14-20 10,7 10-142,1-2 0,27 27 0,-37-40 110,-1-1 1,1 0-1,0 0 1,0 0-1,0-1 1,1 0 0,-1 0-1,1 0 1,0-1-1,-1 0 1,1 0-1,0 0 1,0-1 0,0 1-1,9-1 1,-13-1 36,0 0 0,-1 0 1,1 0-1,0 0 0,-1-1 1,1 1-1,0-1 0,-1 1 1,1-1-1,-1 1 0,1-1 1,-1 0-1,1 0 0,-1 0 1,0 0-1,1 0 0,-1 0 1,0 0-1,0 0 0,0-1 1,1 1-1,-1 0 0,-1-1 1,1 1-1,0-1 0,0 1 1,0-1-1,-1 1 0,1-1 1,-1 0-1,1 1 0,-1-1 1,0 0-1,0 1 0,0-3 1,1-6 117,-1 0 1,-1-1 0,0 1 0,-4-17 0,2 13-20,-1-9 70,1 10-104,1 0 0,0-1 0,1 1 1,0-24-1,1 37-103,0-1 0,0 1 1,0 0-1,0-1 0,0 1 0,0-1 0,0 1 1,0 0-1,1-1 0,-1 1 0,0 0 1,0-1-1,0 1 0,0-1 0,1 1 0,-1 0 1,0-1-1,0 1 0,1 0 0,-1 0 0,0-1 1,0 1-1,1 0 0,-1 0 0,0-1 0,1 1 1,-1 0-1,0 0 0,1 0 0,-1 0 0,1-1 1,-1 1-1,0 0 0,1 0 0,-1 0 0,1 0 1,-1 0-1,0 0 0,1 0 0,-1 0 0,1 0 1,-1 0-1,1 0 0,17 10-1890,-12-7 1288,22 12-2456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42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13123,'18'-3'4921,"16"-2"-3825,13 2-240,-1-2-248,-1 3-264,1 2-416,-10 0-408,-15 0-928,-8 0-848</inkml:trace>
  <inkml:trace contextRef="#ctx0" brushRef="#br0" timeOffset="1">44 81 11010,'7'4'4705,"1"0"-2400,13 6-1361,15-2-656,-5-3-96,17 3-424,-2-4-256,3-1-856,-2-3-2081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2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17 353 13019,'18'39'5361,"-25"-72"-2793,10-2-1023,-4-14-441,-1-3-304,2 0-576,15 2-264,-15 9-728,0 4-360,-15 12-937,-12 7-231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10810,'124'38'7951,"6"-9"-4937,-87-23-2707,-1-1 0,2-2 0,83-5-1,-87-7-394,-38 8 12,-1 1 0,1-1 0,-1 0-1,1 0 1,-1 0 0,1 0 0,-1 0 0,0 0 0,1 0 0,-1-1-1,0 1 1,0 0 0,0-1 0,0 1 0,0-1 0,0 1 0,-1-1 0,1 1-1,0-3 1,-5 101-864,2-72 1282,0-13-75,2-1 1,-1 1-1,1-1 0,2 17 1,-1-25-208,0 0 1,-1 0-1,1 0 1,0-1-1,1 1 1,-1 0-1,0-1 1,1 1-1,-1-1 1,1 0-1,0 1 1,0-1-1,0 0 1,0 0-1,0 0 1,0 0-1,0 0 1,1-1-1,-1 1 1,1-1 0,4 2-1,3 1 69,1 0 0,0-1-1,0-1 1,0 0 0,1 0 0,-1-1-1,0-1 1,17-1 0,-10 0-329,-1-1 0,1-1 1,-1-1-1,31-10 0,-45 13-130,0 0-1,0-1 1,0 1-1,0-1 1,-1 0-1,1 0 1,-1 0-1,1 0 1,-1 0-1,1 0 1,-1-1-1,0 1 1,0-1-1,-1 1 1,4-5-1,4-12-4447</inkml:trace>
  <inkml:trace contextRef="#ctx0" brushRef="#br0" timeOffset="1">626 0 13019,'13'2'5585,"8"1"-3385,22 4-711,0-1-113,9 4-792,2 0-312,-8-5-384,-9-2-408,-16-3-1064,-6 3-505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12379,'1'3'4961,"14"7"-2913,9 0-744,28-4-431,13-1-225,8-3-984,5 1-561,-6-3-903,1 0-1209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3:53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12595,'4'27'7827,"-8"2"-4712,-16 27-2624,12-38 413,-14 32-76,-2-2 0,-3 0 1,-38 52-1,72-106-828,1 0 1,0 1-1,0-1 1,0 2 0,1-1-1,-1 1 1,1 0-1,0 1 1,0 0 0,1 0-1,-1 1 1,0 1-1,1-1 1,-1 1-1,1 1 1,0 0 0,-1 0-1,1 1 1,-1 0-1,1 1 1,-1 0-1,17 6 1,-24-8-137,0 1 0,0-1 0,0 1 0,0-1 0,0 0 1,0 1-1,0-1 0,0 0 0,0-1 0,0 1 0,0 0 0,0-1 0,0 1 0,0-1 0,0 1 0,0-1 0,0 0 0,0 0 1,0 0-1,-1 0 0,1 0 0,0 0 0,-1 0 0,1-1 0,-1 1 0,1-1 0,-1 1 0,0-1 0,2-1 0,0-1-395,15-11-2194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3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50 170 7314,'-3'-5'8210,"-2"2"-3645,0-2-1861,17-2-1364,16-3-1074,-3 1-108,-1-1 1,0-2 0,0 0-1,32-23 1,-52 32-126,0 0 0,0 0 0,0-1 0,0 0-1,-1 0 1,0 0 0,1 0 0,2-6 0,-6 10-20,1-1 0,-1 1 0,0-1 0,0 1 0,1-1 0,-1 0 1,0 1-1,0-1 0,0 0 0,1 1 0,-1-1 0,0 0 0,0 1 0,0-1 0,0 0 0,0 0 0,-1 1 0,1-1 0,0 0 0,0 1 0,0-1 1,0 1-1,-1-1 0,1 0 0,-1 0 0,0 0 13,0 1 1,0-1-1,0 0 1,-1 1-1,1-1 1,0 1-1,-1-1 1,1 1-1,0 0 1,-1 0-1,1-1 1,0 1-1,-1 0 1,1 0-1,0 0 1,-1 0-1,1 1 0,-2-1 1,-7 2 64,1 1-1,0-1 1,0 2-1,0-1 1,0 1-1,0 0 1,1 1-1,0 0 1,0 1-1,0-1 1,-8 9-1,-1 1-18,0 2-1,2-1 0,-23 32 0,33-41-70,0 1 0,0 0 0,1 1 0,0-1 0,0 1 1,1 0-1,1-1 0,-1 1 0,1 1 0,-1 15 0,3-20-5,0 0-1,0 0 1,0-1-1,1 1 1,0 0-1,0 0 1,0 0-1,0 0 1,1-1-1,0 1 1,0-1-1,0 1 1,0-1-1,1 0 1,0 0-1,0 0 1,0 0-1,0 0 1,0-1-1,1 0 1,7 6-1,-3-4-42,0-1 0,0 0-1,1-1 1,-1 0 0,1 0 0,0-1-1,0 0 1,0 0 0,0-1 0,0 0-1,0-1 1,0 0 0,0 0 0,0-1-1,0 0 1,0-1 0,0 0 0,0 0-1,11-5 1,-4 1-419,-1 0-1,0-1 1,-1 0-1,1-1 1,-1-1 0,-1 0-1,0-1 1,0 0-1,21-22 1,-15 1-2304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3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48 158 13011,'-34'40'4106,"34"-39"-4056,-1-1 0,1 1 0,-1 0 0,1-1-1,0 1 1,-1 0 0,1-1 0,0 1 0,0 0 0,0 0 0,-1 0 0,1-1 0,0 1 0,0 0-1,0 0 1,0 0 0,1-1 0,-1 1 0,0 0 0,0 0 0,0-1 0,0 1 0,1 0-1,-1 0 1,0-1 0,1 1 0,-1 0 0,1-1 0,-1 1 0,1 0 0,-1-1 0,1 1 0,-1-1-1,1 1 1,0-1 0,-1 1 0,1-1 0,-1 1 0,2-1 0,1 2 9,0-1 1,-1 0-1,1 0 0,0 0 1,0 0-1,0 0 1,6 0-1,-3-1-30,1-1-1,0 1 1,0-1-1,-1-1 1,1 1-1,0-1 1,-1 0-1,0-1 1,1 1-1,-1-1 1,0 0-1,0-1 1,-1 0-1,1 0 1,9-8-1,-14 11-6,0 0 0,0 0 0,0 0-1,-1 0 1,1 0 0,0 0 0,0 0 0,-1 0-1,1 0 1,-1 0 0,1 0 0,-1-1 0,1 1-1,-1 0 1,0 0 0,0 0 0,1-1 0,-1 1-1,0 0 1,0 0 0,0-1 0,0 1 0,0 0-1,-1 0 1,1-1 0,-1 0 0,0-1 111,-1 0 1,1 0-1,-1 0 1,0 0-1,0 1 1,0-1-1,0 1 1,0-1 0,-6-3-1,-3-3 449,-1 1 0,-1 0 0,-20-9 0,17 10-259,10 5-197,0 0-1,0-1 1,0 0-1,0 0 0,1 0 1,-1-1-1,1 1 1,-8-8-1,13 10-138,0 1 0,0-1 0,0 0 0,0 0-1,0 1 1,0-1 0,0 0 0,0 0 0,0 0 0,0 1-1,0-1 1,0 0 0,1 1 0,-1-1 0,0 0 0,1 0 0,-1 1-1,0-1 1,1 0 0,-1 1 0,1-1 0,-1 1 0,1-1 0,-1 1-1,1-1 1,-1 1 0,1-1 0,0 1 0,-1-1 0,1 1-1,0 0 1,-1-1 0,1 1 0,0 0 0,0 0 0,-1-1 0,2 1-1,27-12-962,-29 12 973,32-7-1588,-3 4-1059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4:3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85 13131,'-105'63'6555,"81"-46"-5679,1 2 1,-21 21-1,29-26-703,2 2-1,0-1 1,1 1 0,0 1-1,2 0 1,0 1-1,0 0 1,2 0 0,-12 37-1,16-40-172,1-1 0,0 0 0,1 1 0,1 0 0,0-1 0,1 1 0,0 0 0,1 0 0,1-1-1,5 21 1,-4-23-14,1-1-1,1 0 1,-1 0-1,2-1 1,-1 1-1,2-1 1,-1 0-1,1-1 1,1 0-1,-1 0 1,2 0-1,-1-1 1,15 10-1,-4-4-38,2-1 0,0-1 0,0-1 0,1-1 0,0-1 1,1-1-1,0-1 0,0-1 0,1-1 0,0-1 0,-1-1 0,1-1 0,27-1 0,-23-2-30,0-1 0,0-2-1,-1 0 1,0-2 0,0-1-1,0-1 1,-1-2 0,0 0 0,-1-2-1,0 0 1,25-19 0,-18 9 74,-1-1 1,-1-2 0,-1-1-1,-2-1 1,-1-2-1,38-52 1,-58 73 38,-1 0 0,0-1 0,0 0 1,-1 0-1,0 0 0,-1 0 0,0-1 0,-1 1 0,0-1 0,0 0 0,-1 0 0,0 1 1,0-1-1,-1 0 0,-1 0 0,0 0 0,0 0 0,-1 0 0,0 1 0,0-1 1,-1 1-1,-1-1 0,-6-12 0,-2 1 121,0 1 0,-2 0-1,0 1 1,-1 1 0,-1 1 0,0 0 0,-1 1 0,-1 0-1,-1 1 1,0 2 0,-1 0 0,0 1 0,-1 1 0,0 0-1,-1 2 1,0 1 0,-1 0 0,-29-5 0,25 10-167,1 1 0,-1 2 0,0 0 1,0 2-1,0 1 0,0 1 0,1 1 0,0 1 1,0 2-1,0 0 0,1 2 0,0 1 0,-43 26 0,-43 35-1272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92 170 12803,'-31'2'2816,"23"-3"522,15-1-3114,0-1-1,0 1 1,0-2-1,-1 1 1,1-1-1,-1 0 1,0-1-1,0 1 1,0-1-1,-1 0 1,0-1-1,0 1 1,0-1-1,0 0 1,-1 0-1,0-1 1,-1 1-1,1-1 1,-1 0-1,0 0 1,3-12-1,-6 17-160,0-1-1,0 1 0,1 0 0,-1 0 0,-1-1 0,1 1 0,0 0 0,0 0 0,-1-1 0,0 1 0,1 0 0,-1 0 0,-2-4 1,3 5-32,-1 0 1,0 0-1,1 1 1,-1-1-1,0 0 1,1 0-1,-1 0 1,0 1-1,0-1 1,0 1-1,1-1 1,-1 0-1,0 1 1,0 0 0,0-1-1,0 1 1,0-1-1,0 1 1,0 0-1,0 0 1,0 0-1,0 0 1,-1 0-1,1 0 1,0 0-1,0 0 1,0 0 0,0 0-1,0 0 1,0 1-1,0-1 1,-2 1-1,-2 2 39,-1-1-1,1 2 1,0-1-1,0 0 1,0 1-1,0 0 1,1 0-1,0 1 0,0-1 1,0 1-1,0 0 1,-4 7-1,0 2-4,-1 1 0,2 0 0,-8 22 0,8-18-47,2 0-1,0 0 1,1 1 0,-2 26-1,5-39-21,1 0 0,0 0 0,0 1 0,1-1 0,-1 0 0,2 0 0,-1 0 0,1 0-1,0 0 1,0 0 0,1-1 0,0 1 0,0-1 0,1 0 0,6 9 0,-8-12-3,1 0-1,0 0 1,0-1 0,0 1 0,1-1 0,-1 0 0,0 0 0,1 0 0,-1 0-1,1 0 1,0-1 0,0 0 0,-1 1 0,1-2 0,7 2 0,-4-1 6,0-1 1,0 0-1,0-1 1,0 0 0,0 0-1,0 0 1,0-1-1,10-4 1,-6 2-85,-1 0 1,-1-1-1,1 0 1,-1-1-1,0 0 1,0 0-1,-1-1 1,1 0-1,-2-1 1,1 0-1,10-14 1,-14 15-473,0 1 0,0-1 0,0 0-1,-1 0 1,3-13 0,-2-3-2046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44 460 14195,'-31'94'5622,"27"-78"-5104,1-1-1,0 1 1,0 30 0,4-36-413,-1-1 0,1 1-1,1 0 1,-1-1 0,2 0-1,-1 1 1,1-1-1,1 0 1,0 0 0,0 0-1,1-1 1,0 0 0,0 0-1,1 0 1,0 0-1,0-1 1,14 12 0,-2-4 0,0-2 1,1 0-1,1 0 1,0-2-1,1-1 0,0 0 1,1-2-1,0 0 1,0-2-1,38 7 1,-13-6-106,0-2 0,1-2 0,0-2 0,55-6 0,-57 0-115,-1-1 0,0-3-1,0-1 1,-1-3 0,-1-1 0,59-28 0,-81 31 82,0 0 0,0-1 0,-1-1 0,-1-1 0,0-1 0,-1 0 0,-1-2 0,-1 0 0,0-1 0,-1 0 0,-1-1-1,0-1 1,-2 0 0,12-25 0,-18 29 47,-1 1-1,-1-1 1,0 0-1,-1 0 0,-1 0 1,-1 0-1,0 0 1,-1-1-1,0 1 0,-2 0 1,0 0-1,0 0 0,-2 0 1,0 0-1,-1 1 1,0-1-1,-1 1 0,-14-24 1,9 19 33,-1 1 1,0 1-1,-2 0 1,0 0-1,0 1 1,-2 1-1,0 1 1,-1 0-1,-1 1 0,0 1 1,-1 1-1,0 0 1,-23-10-1,25 16 4,0 0-1,1 2 0,-2 0 0,1 0 1,0 2-1,-1 0 0,1 1 1,-1 1-1,1 1 0,-1 0 0,1 1 1,-1 1-1,1 0 0,-28 11 1,16-3-20,0 1 0,0 1 0,2 2 1,0 0-1,0 2 0,2 1 0,-33 29 0,43-34-137,0 1 0,1 0 0,1 1 0,0 1 0,1 0 0,1 0 0,1 1-1,0 0 1,1 1 0,1 0 0,-10 29 0,-4 61-1393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9618,'33'6'3191,"-10"-2"-2361,0 0 1,30 0 0,-49-4-799,1 1 1,0-2-1,0 1 1,-1 0-1,1-1 1,0 0-1,-1 0 1,1-1-1,-1 1 1,1-1-1,-1 0 1,0 0-1,1 0 1,-1-1 0,0 1-1,-1-1 1,5-4-1,-6 5 48,0-1 0,0 1 0,0-1 0,-1 0-1,1 0 1,-1 0 0,0 0 0,0 0 0,0 0 0,0 0 0,0 0 0,-1-1 0,1 1-1,-1 0 1,0 0 0,0-1 0,0 1 0,0 0 0,-1-1 0,1 1 0,-1 0 0,0 0-1,0 0 1,0 0 0,0 0 0,-1 0 0,1 0 0,-1 0 0,0 0 0,1 1-1,-4-4 1,-5-7 644,0 1 0,0 1 0,-1 0 0,-25-20 0,1 5 496,-39-33 1233,73 58-2415,0 0 1,0 0-1,0 0 1,0 1-1,0-1 1,0 0-1,1 0 0,-1 0 1,0-1-1,0 1 1,1 0-1,-1 0 1,1 0-1,-1 0 1,1-1-1,-1 1 1,1 0-1,0 0 0,0-1 1,0 1-1,-1 0 1,1-1-1,0 1 1,1-3-1,0 3-31,0-1 1,0 1-1,0 0 0,0-1 0,0 1 1,0 0-1,0 0 0,0 0 0,1 0 1,-1 0-1,0 0 0,1 0 0,-1 0 1,1 0-1,-1 1 0,3-2 0,6-1-269,1 0-1,-1 1 0,1 0 0,14-1 0,12 3-1349,-5 3-548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42:42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 31 10986,'36'-30'4152,"-36"30"-4097,0 0 0,0 0 0,0 0 0,0 0 0,0 0 1,0 0-1,0 0 0,1 0 0,-1-1 0,0 1 0,0 0 0,0 0 0,0 0 1,0 0-1,1 0 0,-1 0 0,0 0 0,0 0 0,0 0 0,0 0 0,0 0 0,1 0 1,-1 0-1,0 0 0,0 0 0,0 0 0,0 0 0,0 0 0,1 0 0,-1 0 0,0 0 1,0 0-1,0 0 0,0 1 0,0-1 0,1 0 0,-1 0 0,0 0 0,0 0 1,0 0-1,0 0 0,0 0 0,0 1 0,0-1 0,0 0 0,1 0 0,-1 10 1332,-5 13 88,-8 3-677,-1 0 0,-1-2 0,-1 0 0,-1 0-1,-38 39 1,33-44-248,17-14-158,22-11-260,-9 3-128,1 0 0,-1 0 0,0 1 1,1 0-1,-1 1 0,1 0 0,-1 0 0,1 1 0,-1 0 0,1 0 1,0 1-1,-1 0 0,1 1 0,-1 0 0,0 0 0,0 1 0,1 0 1,13 7-1,15 15-49,-20-13 88,1 0 0,19 8 0,-34-18-131,1 0 0,-1-1 1,1 1-1,0-1 0,0 0 0,-1 0 0,1 0 1,0-1-1,0 1 0,0-1 0,0 0 0,0 0 1,0 0-1,0-1 0,0 1 0,6-3 0,-8 2-139,0 0-1,0 0 1,0 0-1,0 0 0,0 0 1,-1 0-1,1-1 1,0 1-1,-1-1 0,1 0 1,0 1-1,-1-1 1,0 0-1,2-3 0,4-11-2099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48 275 12683,'-43'62'6425,"38"-77"-1256,5-17-3600,0-14-297,2-22-728,4 0-448,-6 12-792,0 16-528,4 28-1721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7 304 9786,'-3'19'364,"0"27"9039,12-70-7293,15-68 489,-16 56-1804,13-37 0,-20 72-781,-1 0 0,0 0 0,0 1 1,1-1-1,-1 0 0,0 1 0,1-1 0,-1 0 0,1 1 0,-1-1 0,1 0 0,-1 1 0,1-1 0,-1 1 0,1-1 0,0 1 1,-1-1-1,1 1 0,0 0 0,-1-1 0,1 1 0,0 0 0,0-1 0,-1 1 0,1 0 0,0 0 0,0 0 0,0 0 1,-1 0-1,1 0 0,0 0 0,0 0 0,-1 0 0,1 0 0,0 0 0,0 0 0,0 0 0,-1 1 0,1-1 0,0 0 1,-1 1-1,1-1 0,0 0 0,0 1 0,-1-1 0,1 1 0,0 0 0,35 32 81,-28-23-44,19 17 16,-7-5-9,2-2-1,44 35 1,-65-54-54,1 0 0,-1 0 0,0 0 1,1 0-1,-1-1 0,1 1 0,-1 0 1,1-1-1,0 1 0,-1-1 0,1 0 1,2 1-1,-4-1 7,1-1 0,-1 1 0,0 0 0,1 0 0,-1 0 0,0 0 0,1 0 0,-1-1 0,0 1 0,1 0 0,-1 0 0,0-1 0,1 1 0,-1 0 0,0 0 0,1-1 0,-1 1 0,0 0 0,0-1 0,0 1 0,1 0 0,-1-1 0,0 1 0,0-1 0,0 1 0,0 0 0,0-1-1,1 1 1,-1-1 0,0 0 0,0-4 146,-1-1-1,1 0 0,-1 1 0,0-1 0,-3-8 0,1-3 112,-3-13-43,1 0 0,1-1-1,2 0 1,1 0 0,5-42-1,-4 73-253,0-1-1,0 0 1,1 0-1,-1 1 1,0-1-1,0 0 1,1 1-1,-1-1 1,0 0-1,1 1 1,-1-1-1,0 0 1,1 1-1,-1-1 1,1 1-1,-1-1 1,1 1 0,0-1-1,-1 1 1,1-1-1,-1 1 1,1-1-1,0 1 1,0 0-1,-1 0 1,1-1-1,0 1 1,-1 0-1,1 0 1,0 0-1,0 0 1,1-1-1,25 7-1459,-21-4 1068,27 8-1857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85 259 14371,'-75'26'6001,"75"-49"-3848,0-12-993,0-8-216,0-4-808,0-3-472,-5 4-1064,0 6-657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41 14779,'-71'-5'5705,"75"0"-4072,6-5-321,10 0-552,2 2-248,6 5-352,5 3-160,-1 7-816,7 1-664,13 0-3697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14291,'-3'11'5473,"-12"30"-3848,-9 45-185,24-47-304,-2-3-264,21-5-480,1-9-96,1-5-160,2-8-112,-4-10-248,4-6-280,-2-16-632,5-3-328,-3-9-609,-4-3-103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14275,'14'4'5553,"20"0"-4088,2 1-225,13-1-568,-2-3-360,-8-1-896,0-3-584,-23 1-1817</inkml:trace>
  <inkml:trace contextRef="#ctx0" brushRef="#br0" timeOffset="1">0 205 13851,'20'5'4873,"15"3"-4417,14-6-48,6-7-560,7-3-624,13-2-2601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1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63 10290,'41'-52'4771,"-26"41"-293,-15 11-4411,1 0-1,-1 1 0,0-1 0,0 0 1,1 0-1,-1 0 0,0 0 0,1 0 0,-1 0 1,0 0-1,1 0 0,-1 1 0,0-1 1,0 0-1,1 0 0,-1 0 0,0 1 1,0-1-1,0 0 0,1 0 0,-1 1 1,0-1-1,0 0 0,0 1 0,0-1 0,1 0 1,-1 0-1,0 1 0,0-1 0,2 22 1529,-2-22-1566,-2 11 320,0 0 0,0-1 0,-1 1-1,0-1 1,-1 1 0,0-1 0,-8 15-1,-45 65 136,48-78-392,1 1-56,-6 8 18,0-1 0,-1 0 0,-1-1 0,-27 25 0,56-52 20,-10 7-79,0-1 1,0 1-1,0 0 0,0 0 0,0 0 0,0 1 0,0-1 1,0 1-1,0 0 0,5-1 0,9 4-7,-1 1 0,1 0 0,-1 1 0,0 0 0,19 10 0,-18-7-118,0-1 1,0-1 0,0-1 0,31 5-1,-36-9-303,0 0 0,-1-1 0,1-1-1,0 0 1,0 0 0,13-5 0,15-6-2047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2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414 273 13123,'-2'1'700,"-1"-1"1,1 0-1,-1 0 1,1 1-1,-1-1 1,1 1-1,-1 0 1,1 0-1,-3 1 1,-18 16 2390,-14 31-2351,20-24 170,-1-1-725,-2-1 0,0 0 0,-38 33-1,52-51-198,0 0-1,-1 0 0,1-1 1,-1 0-1,0 0 0,0-1 1,0 0-1,0 0 0,-1 0 1,1-1-1,-1 0 0,0-1 1,1 0-1,-1 0 0,0-1 0,0 1 1,0-2-1,0 1 0,-13-3 1,19 2-3,0 1 1,1 0-1,-1-1 0,0 1 1,1-1-1,-1 1 0,1-1 1,-1 0-1,1 0 1,-1 1-1,1-1 0,-1 0 1,1 0-1,0-1 0,-1 1 1,1 0-1,0 0 1,0-1-1,0 1 0,0 0 1,0-1-1,0 1 0,-1-4 1,2 3-6,0 0 0,0 0 0,0 0 1,0-1-1,1 1 0,-1 0 0,0 0 1,1 0-1,0 0 0,0 0 0,-1 0 0,1 0 1,0 0-1,0 0 0,1 0 0,0-1 1,8-9-86,0 1 0,0 0 1,1 1-1,12-10 0,-21 19 93,21-18-100,0-1 0,-2-1 0,0-1-1,-2 0 1,25-38 0,-38 52 151,-1 0 1,0-1 0,-1 0-1,0 0 1,0 0-1,-1 0 1,0-1-1,-1 0 1,0 1-1,0-1 1,-1 0-1,-1 0 1,1 0-1,-1 1 1,-1-1-1,0 0 1,-1 0 0,1 0-1,-2 1 1,-4-14-1,6 20 58,0 1 0,0-1-1,-1 1 1,1-1 0,-1 1 0,1-1-1,-1 1 1,0 0 0,0 0 0,0 0-1,0 0 1,0 0 0,0 0-1,-6-3 1,8 5-49,-1 0-1,0 0 1,0-1-1,1 1 0,-1 0 1,0 0-1,0 0 1,0 0-1,1 0 1,-1 0-1,0 0 1,0 0-1,0 0 0,1 1 1,-1-1-1,0 0 1,0 0-1,1 1 1,-1-1-1,0 0 1,0 1-1,-1 1 1,1-1 0,-1 1 1,1-1-1,0 1 0,-1-1 0,1 1 0,0 0 1,0 0-1,0-1 0,0 1 0,-1 3 0,-2 9 29,0 0-1,1 1 1,1-1-1,0 0 0,1 1 1,0-1-1,1 1 0,3 23 1,2-5-66,2 1 0,16 51 0,-16-63-139,2 1 0,0-1 1,2-1-1,1 1 0,0-2 1,24 31-1,-24-37-429,1 0 0,0-1 0,1-1 0,0 0 1,24 14-1,14 3-2029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2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180 104 10298,'-30'-90'4912,"28"76"-55,8 25-3234,-5-2-1114,-1 1 0,0-1 0,-1 1 0,0-1 0,0 0 0,-1 1 0,-4 10 0,-24 65 512,28-80-941,-1 1-34,-32 75 371,30-72-371,0-1 0,0 0-1,-1 0 1,1 0 0,-2-1-1,-12 13 1,18-19-33,0-1 0,1 1 0,-1-1 1,0 1-1,0-1 0,0 1 0,1-1 0,-1 1 1,0-1-1,0 0 0,0 0 0,0 1 0,0-1 1,0 0-1,0 0 0,0 0 0,0 0 0,0 0 0,1 0 1,-1 0-1,-2-1 0,3-3 131,12-1-86,-4 3-70,0 1-1,1 0 1,-1 0-1,0 1 1,0 0-1,0 1 1,0-1 0,11 4-1,65 21 84,-59-16-613,37 8 1,-53-15 135,-1-1 1,1 0-1,0 0 1,-1-1-1,1 0 0,0-1 1,-1 0-1,13-3 1,8-5-2027,-5-3-1144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2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15211,'52'39'6450,"-52"-49"-3642,0-1-103,0-22-713,-3-12-567,1-9-817,-1-3-256,4 18-456,1 15-408,9 20-1321,4 11-767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2.5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55 204 12563,'-51'-107'7475,"51"107"-7414,0-1 1,0 1-1,-1 0 1,1 0 0,0 0-1,0 0 1,0 0-1,-1 0 1,1-1-1,0 1 1,0 0 0,0 0-1,0 0 1,0-1-1,-1 1 1,1 0 0,0 0-1,0 0 1,0-1-1,0 1 1,0 0-1,0 0 1,0 0 0,0-1-1,0 1 1,0 0-1,0 0 1,0-1-1,0 1 1,0 0 0,0 0-1,0-1 1,0 1-1,0 0 1,0 0 0,0 0-1,0-1 1,0 1-1,1 0 1,-1 0-1,0 0 1,0-1 0,0 1-1,0 0 1,0 0-1,1 0 1,-1 0 0,0-1-1,0 1 1,1 0-1,11 10 1921,10 19-1371,-2 0 1,-1 1-1,19 39 0,-22-36-566,3-1 0,42 58 1,-34-65-24,-26-24-13,-1-1-1,1 1 1,0 0-1,0-1 1,-1 1-1,1-1 1,0 1-1,0-1 1,0 0 0,-1 1-1,1-1 1,0 0-1,0 1 1,0-1-1,0 0 1,0 0-1,0 0 1,0 0 0,0 0-1,0 0 1,-1 0-1,1 0 1,0 0-1,0-1 1,0 1-1,0 0 1,0 0 0,0-1-1,-1 1 1,1-1-1,0 1 1,0-1-1,0 1 1,-1-1-1,1 1 1,0-1 0,-1 0-1,2-1 1,2-8 132,0 0 1,0 0 0,-1-1 0,-1 1 0,0-1-1,0 1 1,0-14 0,2-6 117,-1 3-68,20-107 401,-19 118-587,1-1 0,0 1 0,0 0 0,2 1 1,13-25-1,-18 38-84,-1 0 1,0 0 0,0 0-1,1 0 1,-1 1 0,1-1-1,0 0 1,-1 1 0,1-1-1,0 1 1,0 0 0,0 0-1,3-2 1,-4 3-31,0 0 0,0 0 1,0 0-1,0 0 0,0 0 1,0 0-1,0 0 0,0 0 1,0 0-1,-1 1 0,1-1 1,0 0-1,0 1 0,0-1 1,0 1-1,0-1 0,0 1 0,-1-1 1,1 1-1,0-1 0,0 1 1,-1 0-1,1 0 0,0-1 1,-1 1-1,1 0 0,-1 0 1,1 1-1,13 21-3093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2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81 241 10802,'-71'35'4139,"71"-34"-4062,0-1 0,0 0 1,0 0-1,0 0 1,-1 1-1,1-1 0,0 0 1,0 0-1,0 0 1,0 0-1,-1 0 0,1 0 1,0 1-1,0-1 0,-1 0 1,1 0-1,0 0 1,0 0-1,0 0 0,-1 0 1,1 0-1,0 0 1,0 0-1,-1 0 0,1 0 1,0 0-1,0 0 1,0 0-1,-1 0 0,1 0 1,0-1-1,0 1 1,-1 0-1,1 0 0,0 0 1,0 0-1,0 0 1,-1 0-1,1-1 0,0 1 1,0 0-1,0 0 1,0 0-1,0 0 0,-1-1 1,1 1-1,0 0 1,0 0-1,0 0 0,0-1 1,0 1-1,0 0 1,0 0-1,0-1 0,0 1 1,0 0-1,0 0 1,0 0-1,0-1 0,0 1 1,0 0-1,0 0 1,0-1-1,0 1 0,5-17 914,-3 14-428,17-71 2639,11-31-931,-30 104-2249,1 0 1,-1-1 0,0 1-1,0 0 1,1 0 0,-1 0-1,1 0 1,-1 0 0,1 0-1,-1-1 1,1 1 0,0 0-1,-1 1 1,1-1 0,0 0-1,0 0 1,0 0 0,0 0-1,0 1 1,0-1 0,0 0-1,0 1 1,0-1 0,0 1-1,0-1 1,0 1 0,0-1-1,0 1 1,1 0 0,-1-1-1,0 1 1,0 0 0,0 0-1,1 0 1,-1 0 0,0 0-1,0 1 1,0-1-1,1 0 1,-1 0 0,0 1-1,0-1 1,0 1 0,0-1-1,0 1 1,2 0 0,4 4-20,0 0-1,-1 1 1,1 0 0,-1 0-1,7 9 1,-8-10 17,31 38 1,-18-19-1,2-2 0,26 23-1,-45-44-18,0 0 0,0 0 0,0 0 0,0 0 0,0-1 0,1 1 0,-1 0 0,0 0 0,1-1 0,-1 1-1,0-1 1,3 1 0,-3-1 2,-1 0-1,1 0 1,-1 0 0,0 0-1,1-1 1,-1 1-1,1 0 1,-1 0-1,0 0 1,1 0-1,-1-1 1,0 1 0,1 0-1,-1 0 1,0-1-1,1 1 1,-1 0-1,0 0 1,0-1 0,1 1-1,-1 0 1,0-1-1,0 1 1,0 0-1,0-1 1,1 1 0,-1-1-1,0 1 1,0-1-1,1-4 33,-1-1 0,1 1-1,-1-1 1,0 0 0,-2-7 0,1-6 25,-6-97-550,7 115 335,1 0 0,-1-1 0,0 1 0,1-1 0,-1 1 0,1 0-1,-1 0 1,1-1 0,0 1 0,0 0 0,-1 0 0,1 0 0,0 0-1,0 0 1,0 0 0,0 0 0,0 0 0,0 0 0,1 0 0,-1 0 0,2 0-1,32-15-3466,-18 9 1590,5-5-601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2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7682,'59'-22'3587,"-59"21"-3460,1 1 0,-1 0 0,0 0 0,1 0 0,-1-1 0,1 1 0,-1 0 0,0 0 0,1 0 0,-1 0 0,0 0 0,1 0 0,-1 0 0,1-1 0,-1 1 0,0 1 0,1-1-1,-1 0 1,1 0 0,-1 0 0,0 0 0,1 0 0,-1 0 0,1 0 0,-1 0 0,0 1 0,1-1 0,-1 0 0,0 0 0,1 0 0,-1 1 0,0-1 0,1 0 0,-1 1 0,0-1 0,0 0 0,1 1 0,-1-1 0,0 0 0,0 1 0,0-1 0,1 0 0,-1 1 0,0-1 0,0 0 0,0 1 0,0-1-1,0 1 1,0-1 0,0 0 0,0 1 0,0-1 0,0 1 0,0-1 0,0 1 0,-6 27 1277,4-20-439,-3 9-165,2 0-1,0 0 0,1 0 0,1 30 1,1-42-710,0 0 0,1 0 0,0-1 0,0 1 0,0 0 0,1-1 0,-1 1 0,1-1 0,0 0 0,0 1 1,1-1-1,-1 0 0,1 0 0,0 0 0,0-1 0,0 1 0,1-1 0,-1 0 0,1 1 0,0-2 0,-1 1 0,8 4 0,-5-5-17,0 1-1,-1 0 1,1-1-1,0 0 0,0-1 1,0 1-1,1-1 1,-1-1-1,0 1 0,0-1 1,1 0-1,-1 0 0,0-1 1,0 1-1,1-2 1,-1 1-1,0-1 0,0 1 1,0-2-1,-1 1 1,1-1-1,0 0 0,-1 0 1,0 0-1,1-1 1,6-6-1,-6 5-68,0-1 0,-1 0-1,1-1 1,-1 1 0,-1-1 0,1 0 0,-1 0 0,0 0-1,-1-1 1,1 1 0,-1-1 0,-1 0 0,0 0 0,0 0-1,0 0 1,-1 0 0,-1 0 0,1-1 0,-2-11-1,-5-16-2472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2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66 10962,'3'-63'5650,"-13"61"-1218,12 13-2543,-1 10-81,9 12-791,3 6-377,7 5-368,4-2-176,15-13-224,13-3-152,13-21-345,0-8-223,-10-7-672,-11-6-400,-29 5-2369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5:2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13315,'10'-1'5809,"17"-7"-2512,14-23-1881,13-16 24,22-17-615,1 1-409,-3 9-336,-7 12-192,-28 19-1169,-10 10-871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7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106 166 14483,'-88'26'4884,"87"-26"-4768,-1 0 1,1 1-1,0-1 1,0 1-1,0-1 1,-1 1-1,1 0 1,0-1-1,0 1 1,0 0-1,0 0 1,0 0-1,1 0 1,-2 1-1,5 12 943,2 0-420,-3-7-497,1 1 18,-1 0-1,1-1 0,1 1 0,4 7 0,-8-14-146,0-1-1,0 1 1,1-1-1,-1 0 1,0 1-1,1-1 1,-1 1-1,1-1 1,-1 0-1,0 1 1,1-1-1,-1 0 1,1 0-1,-1 1 1,1-1-1,-1 0 1,1 0-1,-1 1 1,1-1-1,-1 0 1,1 0-1,-1 0 0,1 0 1,-1 0-1,1 0 1,0 0-1,-1 0 1,2 0-1,-1-1 10,0 0 0,1 0 0,-1 0 0,0 0 0,1 0 0,-1 0 0,0 0 0,0 0 0,0 0-1,0-1 1,0 1 0,1-3 0,15-27 150,-11 19-114,1-1 0,0 1 0,1 1 0,0-1 0,1 1 0,14-14 0,-13 17-26,-1-1-1,0 0 1,-1-1 0,0 0 0,0 0 0,-1-1 0,-1 0 0,1 0 0,7-22-1,-12 14 125,-2 19-145,-1-1 0,1 1-1,0 0 1,0-1 0,0 1 0,-1 0-1,1-1 1,0 1 0,0 0-1,-1 0 1,1-1 0,0 1-1,-1 0 1,1 0 0,0-1-1,-1 1 1,1 0 0,0 0-1,-1 0 1,1 0 0,0 0-1,-1-1 1,1 1 0,-1 0 0,1 0-1,0 0 1,-1 0 0,-2 1 35,0-1 0,0 1 1,0 0-1,0 0 0,0 0 0,1 0 1,-1 1-1,0-1 0,1 1 1,-1-1-1,-1 3 0,-9 7 14,0 1-1,2 0 0,-1 0 1,1 1-1,1 1 0,1 0 1,0 0-1,1 1 0,0 0 1,1 0-1,-9 29 0,14-35-62,-1 0-1,2 0 1,-1 0-1,1 1 1,0-1 0,1 1-1,0-1 1,1 0-1,0 1 1,3 10-1,-3-14 5,1 0-1,1-1 1,-1 1 0,1 0-1,0-1 1,0 1-1,0-1 1,1 0 0,0 0-1,0-1 1,0 1-1,1-1 1,0 0 0,0 0-1,0 0 1,8 4-1,-7-4-8,0-1 0,1 0-1,-1 0 1,1-1 0,0 0-1,-1 0 1,1-1 0,0 0-1,0 0 1,0 0-1,0-1 1,0 0 0,1 0-1,-1-1 1,0 0 0,-1 0-1,1-1 1,0 0 0,0 0-1,0 0 1,-1-1-1,0 0 1,1 0 0,8-7-1,-3 1-212,-1 1-1,0-2 0,-1 1 1,0-2-1,0 1 1,-1-1-1,0-1 0,-1 1 1,-1-2-1,0 1 0,7-17 1,5-18-1790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7:0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111 288 11010,'-3'15'1064,"1"0"0,0 0 0,0 28 0,3-42-994,-1 0-1,0 0 1,0 0-1,1 0 1,-1 0 0,0 0-1,1 0 1,-1 0 0,1 0-1,0 0 1,-1-1 0,1 1-1,0 0 1,-1 0-1,1 0 1,0-1 0,0 1-1,-1 0 1,1-1 0,0 1-1,0-1 1,0 1 0,0-1-1,0 1 1,0-1-1,0 0 1,0 0 0,0 1-1,0-1 1,0 0 0,0 0-1,0 0 1,1 0-1,-1 0 1,1 0 0,38-10 877,-39 10-910,9-4 125,0-1 0,0 1 0,0-2 0,-1 1 0,0-1 0,17-14 0,-22 15-75,1 1-1,0-1 0,-1 0 0,0 0 1,0 0-1,-1 0 0,1-1 0,-1 1 1,0-1-1,-1 0 0,1 0 1,-1 0-1,2-8 0,-4 11 6,0-1 0,-1 0 0,1 1 0,0 0 0,-1-1 0,0 1 0,0-1 0,0 1 0,0 0 0,0-1 0,-1 1 0,0 0 0,1 0 0,-1 0 0,0 0 0,0 0 0,-1 1 0,1-1 0,-1 1 0,1-1 0,-1 1 0,0 0 0,0 0 0,-5-3 0,-8-5 311,-2 1 1,1 1 0,-22-8 0,35 14-342,-147-47 1550,150 49-1604,1 0 0,-1 0-1,0 0 1,0-1 0,1 1-1,-1 0 1,0 0 0,1-1-1,-1 1 1,0 0 0,1-1 0,-1 1-1,1 0 1,-1-1 0,1 1-1,-1-1 1,1 1 0,-1-1-1,1 0 1,-1 1 0,1-1-1,-1 1 1,1-1 0,0 0-1,0 1 1,-1-1 0,1 0-1,0 1 1,0-1 0,0 0-1,0 0 1,-1 1 0,1-1-1,0 0 1,0 1 0,0-1-1,1 0 1,-1 0 0,0 1-1,0-1 1,0 0 0,0 1 0,1-1-1,-1 0 1,2-2-2,0 1 1,0 0-1,0 0 0,0 0 1,0 1-1,0-1 1,1 0-1,-1 1 0,4-2 1,9-4-343,2 0 0,-1 2 0,1 0 0,0 1 0,0 0 1,33-2-1,-4 5-2190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7:05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78 348 12531,'-45'96'5461,"38"-77"-4931,0 0 1,2 0 0,-4 24-1,7-32-423,1-1-1,0 0 0,1 1 0,0-1 1,1 1-1,0-1 0,0 0 1,1 1-1,1-1 0,-1 0 0,2 0 1,-1-1-1,2 1 0,-1-1 1,1 0-1,0 0 0,14 17 0,-5-11-41,1-1 0,0 0 0,1-1 0,1-1 0,0 0-1,1-1 1,0-1 0,1-1 0,0 0 0,0-2 0,29 8-1,-6-4-62,0-2 0,0-2 0,1-1-1,67-2 1,-61-4-158,0-3 0,1-2 0,-2-2 0,1-3 0,-1-1 0,0-3 0,-2-1 0,1-3 0,64-34 0,-96 43 80,0 0 0,0-1 0,-1 0 1,0-1-1,-1-1 0,19-21 0,-25 24 50,0-1-1,0 0 0,-1 0 1,0 0-1,-1-1 0,0 0 0,-1 0 1,0 0-1,-1-1 0,4-22 1,-5 15 59,-2-1-1,0 1 1,0 0 0,-2-1 0,0 1 0,-2 0 0,0 1-1,-1-1 1,-1 0 0,-13-28 0,10 27 61,-2 0-1,0 0 1,-1 1-1,-1 0 1,-1 1-1,-1 1 1,0 0-1,-32-26 1,25 28 3,0 0 0,0 2 1,-2 1-1,1 1 1,-2 1-1,1 0 0,-1 2 1,-1 2-1,1 0 1,-1 1-1,0 2 0,0 0 1,0 2-1,-1 1 0,-44 5 1,40-1-121,0 1-1,0 2 1,1 1 0,0 1-1,0 1 1,1 2 0,1 1-1,0 1 1,0 1 0,2 2-1,0 1 1,-44 39 0,59-45-192,0-1 1,1 2-1,0 0 1,1 0-1,-11 22 1,-21 66-1537,40-99 1713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9:34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76 10298,'10'-17'4760,"-8"15"-4556,-1 0 0,0 1 0,1-1 0,-1 0 0,0 1 0,0-1 0,0 0 0,0 0 0,-1 0 0,1 0 0,0 0 0,-1 0 0,0 0 0,1 0 0,-1 0 0,0 0 0,0 0 0,0 0 0,0-1 0,0 1 0,-1 0 0,1 0 0,-1 0 0,0-2 0,0 3-110,0 0 0,1 1 0,-1-1 0,0 0 0,0 1 0,0-1 1,0 1-1,0-1 0,0 1 0,0-1 0,0 1 0,0 0 0,0 0 1,0-1-1,0 1 0,0 0 0,0 0 0,-1 0 0,1 0 0,0 0 1,0 0-1,0 0 0,0 1 0,0-1 0,0 0 0,0 1 0,0-1 1,0 0-1,0 1 0,0 0 0,0-1 0,-1 2 0,-34 20 698,-3 13-543,1 1 0,3 2 0,-58 77 0,85-103-240,0-1 0,1 1-1,0 1 1,1-1 0,0 1 0,-7 27 0,12-36-12,0 1 1,0 0-1,1 0 1,0 0-1,0-1 1,0 1-1,0 0 1,1 0 0,0 0-1,0-1 1,0 1-1,0 0 1,1-1-1,0 1 1,0-1-1,0 1 1,0-1-1,1 0 1,0 0 0,-1 0-1,2 0 1,-1-1-1,5 5 1,-2-3 2,0 0 0,0 0 1,0 0-1,1-1 0,0 0 1,0-1-1,0 1 0,0-1 1,1-1-1,11 4 0,-14-5 4,1-1 0,0 1 0,-1-1 0,1 0 0,0 0-1,-1-1 1,1 1 0,-1-1 0,1-1 0,-1 1 0,1-1 0,-1 0-1,0 0 1,0 0 0,8-5 0,12-12-15,-1 0 0,0-2 1,-2 0-1,21-25 0,-19 20-10,-22 24 22,0 0-1,0 0 1,0 1-1,0-1 1,0 0-1,0 1 1,0-1 0,1 1-1,2-1 1,-4 1 0,-1 1 1,1 0 0,0 0 0,0 0 0,-1 0 0,1 0 0,0-1 0,-1 1 0,1 1 0,0-1 0,0 0-1,-1 0 1,1 0 0,0 0 0,0 0 0,-1 1 0,1-1 0,0 0 0,-1 1 0,1-1 0,-1 0-1,2 2 1,0 0 7,0 1-1,0 0 0,0 0 0,-1 1 1,1-1-1,-1 0 0,1 1 0,-1-1 0,0 0 1,-1 1-1,1-1 0,0 7 0,1 65 101,-2-55-206,0-1 0,4 24 0,-4-42 52,0-1 1,0 1-1,0-1 1,0 1 0,0-1-1,0 1 1,0-1-1,0 1 1,0-1-1,0 1 1,1-1 0,-1 1-1,0-1 1,0 1-1,0-1 1,1 1 0,-1-1-1,0 0 1,1 1-1,-1-1 1,1 1-1,-1-1 1,0 0 0,1 1-1,-1-1 1,1 0-1,-1 0 1,1 1-1,-1-1 1,1 0 0,-1 0-1,1 0 1,-1 0-1,1 1 1,-1-1 0,1 0-1,-1 0 1,1 0-1,-1 0 1,1 0-1,-1 0 1,1 0 0,-1-1-1,1 1 1,-1 0-1,1 0 1,-1 0-1,1 0 1,-1-1 0,1 1-1,-1 0 1,1-1-1,20-17-2153,0-7-232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9:3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204 163 10570,'20'-18'4812,"-11"10"-3787,1 1 0,-1 1 1,19-9-1,-27 14-936,0 0 0,0 1 0,0 0 0,0-1 0,0 1 0,1-1 0,-1 1 0,0 0 0,0 0 0,0 0 0,0 0 0,1 0 0,-1 0 0,0 0-1,0 0 1,0 0 0,1 1 0,-1-1 0,0 0 0,0 1 0,0-1 0,0 1 0,0-1 0,0 1 0,0 0 0,0-1 0,0 1 0,0 0 0,0 0 0,0-1 0,0 1 0,-1 0 0,1 0 0,0 0 0,0 2 0,1 0 41,-1-1 0,0 1 1,0 0-1,0 0 0,0 0 0,0 0 0,-1 0 1,1 0-1,-1 0 0,0 0 0,0 0 0,-1 5 1,0-2-5,0-1 0,-1 0 1,0 1-1,0-1 1,-1 0-1,1 0 1,-1 0-1,0 0 0,0-1 1,-1 1-1,1-1 1,-1 0-1,0 0 1,0 0-1,-1-1 0,1 1 1,-1-1-1,0 0 1,-7 4-1,6-4-31,0 0 0,-1 0-1,1-1 1,-1 0 0,0 0-1,0 0 1,0-1 0,0 0-1,0-1 1,0 1 0,0-1-1,0-1 1,0 1 0,0-1-1,-9-2 1,8 0-44,0-1 1,0 0-1,0 0 1,1 0-1,-1-1 0,1 0 1,0-1-1,0 1 0,1-1 1,-1-1-1,2 1 1,-10-14-1,10 14-34,1 0 0,0 0 1,1-1-1,0 1 0,0-1 1,0 0-1,1 0 0,0 0 0,0 0 1,1-1-1,-1 1 0,2 0 0,-1-1 1,1 1-1,1-10 0,0 13-9,-1 1-1,1 0 0,0-1 0,1 1 1,-1 0-1,0-1 0,1 1 1,0 0-1,0 0 0,0 0 0,0 1 1,0-1-1,0 0 0,1 1 0,0-1 1,-1 1-1,1 0 0,0 0 1,0 0-1,0 0 0,0 0 0,0 1 1,1 0-1,-1-1 0,0 1 0,1 0 1,-1 1-1,5-2 0,-1 2-49,0-1 0,1 1 0,-1 0 0,0 0-1,0 1 1,1 0 0,-1 0 0,0 0 0,0 1-1,0 0 1,-1 1 0,14 6 0,-9-2-497,0 1-1,18 16 1,18 21-1987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9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13827,'17'76'4516,"-17"-75"-4474,0-1 1,1 0-1,-1 1 1,0-1 0,0 0-1,0 1 1,1-1-1,-1 0 1,0 1-1,1-1 1,-1 0 0,0 0-1,1 1 1,-1-1-1,0 0 1,1 0 0,-1 0-1,1 1 1,-1-1-1,0 0 1,1 0-1,-1 0 1,1 0 0,-1 0-1,0 0 1,1 0-1,-1 0 1,1 0 0,-1 0-1,1 0 1,-1 0-1,0 0 1,1 0 0,-1 0-1,1-1 1,-1 1-1,0 0 1,1 0-1,-1 0 1,0-1 0,1 1-1,-1 0 1,0 0-1,1-1 1,-1 1 0,0 0-1,1-1 1,-1 1-1,0-1 1,21-21 786,-16 16-500,178-238 5016,-130 167-3661,-53 77-1663,0 0 0,0 0-1,0-1 1,0 1 0,0 0-1,0 0 1,0 0 0,1 0-1,-1-1 1,0 1 0,0 0-1,0 0 1,0 0 0,0 0-1,0-1 1,0 1 0,1 0-1,-1 0 1,0 0-1,0 0 1,0 0 0,0 0-1,1 0 1,-1 0 0,0 0-1,0-1 1,0 1 0,0 0-1,1 0 1,-1 0 0,0 0-1,0 0 1,0 0 0,1 0-1,-1 0 1,0 0 0,0 0-1,0 0 1,1 1 0,-1-1-1,0 0 1,0 0-1,0 0 1,0 0 0,1 0-1,2 12 369,-2 31-370,-1-26 76,8 105-427,-5-104-139,0-1 0,1 0 0,0 0 0,14 32 0,-15-44 126,-1 0 0,1-1 0,0 1 0,0-1 0,0 0 1,6 5-1,21 14-2685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2.9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2 244 16315,'5'25'6586,"-10"-71"-4050,4-3-815,1-1-601,1 0-440,6 12-816,3 14-584,-1 12-1705,6 12-783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9:3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16315,'10'0'6130,"8"5"-4546,23 2-1088,14-6-144,12 1-352,-7-8-376,5-11-1128,-5-2-601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9:3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0 13515,'-5'4'9695,"0"9"-9412,3-9 845,-65 131 2104,43-95-3136,-2-2-1,-57 67 0,75-96-87,6-6-8,0 0 1,-1 0-1,1 0 1,-1-1 0,0 1-1,0-1 1,0 0 0,0 0-1,0 0 1,0 0-1,-1 0 1,1-1 0,-4 2-1,7-3-1,0 0 0,0 0 1,-1 0-1,1 0 0,0 0 0,0 0 0,0 0 0,0 0 0,0 0 0,0 0 0,0 0 0,-1 0 0,1 0 0,0 0 0,0 0 0,0 0 0,0 0 0,0 0 0,0 0 0,0 0 1,0 0-1,-1 0 0,1 0 0,0 0 0,0 0 0,0 0 0,0 0 0,0-1 0,0 1 0,0 0 0,0 0 0,0 0 0,0 0 0,0 0 0,0 0 0,-1 0 0,1 0 1,0 0-1,0-1 0,0 1 0,0 0 0,0 0 0,0 0 0,0 0 0,0 0 0,0 0 0,0 0 0,0 0 0,0-1 0,0 1 0,0 0 0,0 0 0,0 0 0,0 0 0,0 0 1,5-10-50,11-9-33,-8 14 73,0 1 1,1 0-1,0 1 1,0-1-1,0 2 1,0-1-1,1 1 1,-1 1-1,0-1 0,1 2 1,-1-1-1,1 1 1,0 1-1,16 2 1,9 5-24,-1 1 1,58 24 0,-56-19-479,51 12-1,-84-25 375,-1 0 1,1-1-1,-1 1 0,1-1 0,0 0 0,-1 0 1,1 0-1,-1 0 0,1 0 0,0 0 1,3-2-1,-2-6-1796,-12-6-785,6 8 587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9:3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79 15115,'-18'-78'6010,"18"89"-3618,2-3-1968,1 2-232,2 0-400,3 1-560,-2-3-2585</inkml:trace>
  <inkml:trace contextRef="#ctx0" brushRef="#br0" timeOffset="1">36 167 12851,'-36'105'10522,"41"-106"-9506,5-1-1424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49:3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15195,'37'-2'5625,"79"-1"-4072,37-2-41,56-2 473,46-2-193,22-4-688,10-8-232,-18-2-688,-42 7-184,-71 7-72,-52 6-88,-65 8-208,-19-2-184,-24-3-624,-7 0-560,-13-3-1113,-9-2-112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0:31.3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514 93 8938,'-34'8'4361,"-40"14"0,46-11-3830,0 2-1,1 0 0,1 2 1,0 0-1,1 2 0,-32 28 1,39-30-342,1 0 1,1 1 0,1 1 0,0 0 0,1 1 0,-20 36 0,29-45-124,1 0 1,0 0 0,0 1-1,1 0 1,1-1 0,0 1-1,0 1 1,1-1-1,0 0 1,0 0 0,1 0-1,1 0 1,0 1 0,0-1-1,1 0 1,0 0-1,6 14 1,-4-14-11,1 0-1,-1-1 0,2 1 1,0-1-1,0-1 1,0 1-1,1-1 1,0 0-1,10 8 0,11 7 217,42 28 0,-25-20-87,-19-15-168,1 0 0,1-2-1,1-1 1,0-1 0,0-1 0,1-2-1,1-1 1,38 5 0,-54-12-33,-1 1 0,1-2 0,-1 0 0,1 0 1,-1-2-1,1 1 0,-1-2 0,19-5 0,1-4-7,-1-1 0,38-20 0,-60 27-5,0-1 0,0 0-1,-1-1 1,0-1 0,0 1 0,0-1 0,-2-1 0,1 0 0,-1 0 0,0-1 0,-1 0 0,6-12 0,6-17-113,-1-1 0,14-50 0,-29 84 131,3-11 1,-1 1 0,-1-1-1,0 0 1,-1 0 0,-1-1 0,0 1-1,-3-31 1,0 40 25,0 0 0,-1 0 0,0 0-1,-1 0 1,0 0 0,0 1 0,-1 0 0,0-1-1,-1 1 1,1 1 0,-2-1 0,1 1 0,-1 0 0,0 0-1,0 0 1,-1 1 0,-12-9 0,-22-10 91,-1 1 1,-1 2-1,-82-29 0,101 43-99,0 1 0,0 1 0,0 2 0,-1 0 0,0 1 0,0 2 0,-42 2 0,32 2-16,0 2 1,-1 1-1,1 2 0,-52 18 1,71-19-4,0 1 0,0 0 0,1 1 0,0 0 0,1 2 0,0-1 0,1 2 0,0 0 0,0 0 0,2 2 0,-1-1 0,2 1 0,0 1 0,0 0 0,2 0 0,0 1 0,0 0 0,-9 32 0,12-32 4,0 1 0,1 0 0,1 0-1,1 0 1,0 1 0,2-1-1,-1 0 1,2 1 0,1-1 0,0 0-1,1 0 1,0 0 0,2 0-1,0 0 1,1-1 0,0 0 0,2 0-1,17 28 1,-18-35 13,1-1 0,-1 1 0,2-1 1,-1-1-1,1 0 0,0 0 0,1-1 0,0 0 0,12 6 0,14 4 99,47 14 0,-67-24-95,278 74 442,-282-77-435,-1-1 0,1 0 0,-1-1 0,1-1 0,0 1-1,-1-2 1,1 0 0,0 0 0,-1-1 0,1 0 0,-1-1 0,0 0-1,0-1 1,0-1 0,0 1 0,-1-2 0,1 1 0,11-10-1,5-2-23,-1-1-1,0-1 1,23-23-1,-41 34 3,0 1 0,-1-1-1,0 0 1,-1-1 0,0 0 0,0 0-1,0 0 1,-2-1 0,1 1 0,-1-1-1,0 0 1,-1-1 0,2-10-1,-2 1 14,-2-1 0,0 1-1,-1-1 1,0 0 0,-2 1-1,-1-1 1,0 1-1,-9-26 1,9 35 1,-2 0-1,1 0 1,-1 1-1,-1-1 1,0 1-1,0 0 1,-1 1-1,-1 0 1,1 0 0,-1 0-1,-1 1 1,0 0-1,0 1 1,0 0-1,-20-11 1,1 4 8,-1 1 0,0 2 0,-1 0 0,0 2 0,-1 1 0,0 2 0,0 1 0,-62-2 1,55 8-89,0 1 0,1 1 0,-1 3 0,1 1 0,0 1 0,1 2 0,-42 18 0,65-22 61,-1 1 0,1 0 0,0 1 0,1 0 0,0 1-1,0 1 1,1 0 0,0 0 0,1 1 0,0 0-1,1 1 1,0 0 0,1 1 0,0 0 0,1 0 0,1 0-1,0 1 1,0 0 0,2 0 0,-1 1 0,2-1 0,0 1-1,1 0 1,0 0 0,1 0 0,2 21 0,0-27-13,1 0 0,0 0 1,0 0-1,1-1 1,0 1-1,1-1 0,0 1 1,0-1-1,1 0 1,9 12-1,-5-9-23,1-1 0,0 1 0,1-2 1,0 1-1,0-1 0,17 9 0,-8-7-13,0 0 0,1-2 0,0 0 0,0-1-1,1-2 1,0 0 0,0-1 0,35 3 0,-12-6-108,84-4-1,-111 0 151,1-1 1,-1-1-1,0 0 0,0-1 1,0-1-1,-1-1 1,25-13-1,1-6 11,-1-2-1,-2-2 1,0-1-1,-2-2 1,-2-2-1,49-61 1,-78 88 18,0 0 1,-1-1 0,0 0 0,-1 0-1,1-1 1,-2 1 0,0-1 0,0 0-1,-1 0 1,0-1 0,0 1 0,-1-1-1,-1 1 1,0-1 0,0 1 0,-1-1-1,0 0 1,-1 1 0,-1-1 0,1 0-1,-1 1 1,-1 0 0,0-1 0,-7-13-1,2 4 48,-2 1 1,0 0-1,-1 1 0,-1 0 0,-1 0 0,-1 1 0,-25-24 0,28 31-12,-1 0-1,0 1 1,-1 1 0,0 0 0,0 0-1,0 2 1,-1 0 0,0 0 0,-1 1-1,1 1 1,-27-5 0,21 7-42,-1 1-1,1 1 1,0 0-1,-1 2 1,1 0-1,0 2 1,0 0 0,0 1-1,1 1 1,0 0-1,0 2 1,0 0-1,-28 19 1,24-13-18,0 1 1,2 2-1,0 0 0,1 1 1,0 1-1,2 1 0,0 0 1,2 2-1,-26 41 0,24-29 5,1 0-1,2 2 1,-20 69-1,29-82-86,1 1 0,2 0 0,0 0 0,1 0 0,1 1 0,2-1 0,4 31-1,-4-46-123,1 1-1,0-1 1,0 0-1,1 0 1,0-1-1,0 1 1,1-1-1,1 1 1,-1-1-1,1-1 1,1 1-1,10 11 1,27 18-2424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4:01.7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59 226 8786,'-1'4'663,"-14"64"6136,13-55-6201,0 0 0,1 1 0,1 15 0,0-23-570,0-1 0,1 1 0,-1-1 0,2 0 0,-1 1-1,0-1 1,1 0 0,0 0 0,0 0 0,1 0 0,-1 0 0,1 0 0,0 0 0,1-1 0,-1 0 0,1 0 0,-1 0 0,1 0 0,1 0 0,-1-1 0,0 1 0,10 4 0,16 9 15,1-2 0,1-1 0,60 17 0,-78-27-45,1-1 0,-1 0 0,1-1 0,-1-1 1,1 0-1,0-1 0,-1-1 0,1 0 0,0-1 0,-1 0 0,22-8 0,-28 8-1,0-1-1,-1 0 1,1 0-1,-1-1 1,0 0-1,0 0 1,-1-1-1,1 0 1,-1 0-1,0-1 1,0 1-1,-1-1 1,1 0-1,-2-1 1,1 1 0,0-1-1,-1 0 1,-1 0-1,1-1 1,-1 1-1,0-1 1,2-11-1,8-39 111,-7 37-17,-1 0-1,-2-1 1,0 1-1,0-31 1,-3 46-1,0 0 0,-1 0 0,0-1 1,0 1-1,-1 0 0,0 0 0,0 1 0,0-1 0,0 0 1,-1 1-1,0-1 0,-1 1 0,1 0 0,-1 0 0,0 0 1,0 0-1,0 1 0,-1 0 0,1 0 0,-7-4 0,-1 0 37,-1 1 0,0 0 0,0 2-1,0-1 1,-18-4 0,-70-13 31,95 21-140,-6 0 17,0 0 1,0 1 0,0 0-1,0 1 1,0 0 0,0 1 0,0 1-1,0-1 1,0 2 0,-23 7 0,27-7-19,0 1 0,0 0 1,0 1-1,0-1 1,0 2-1,1-1 0,0 1 1,0 0-1,1 0 0,0 1 1,0 0-1,0 0 1,1 0-1,0 1 0,-5 10 1,2-2 59,1 1 0,1 0 0,0 1 0,2-1 0,0 1 0,1 0 0,0 0 0,2 0 0,0 0 0,1 0 1,4 34-1,-3-42-73,1-1-1,0 1 1,1-1 0,0 0 0,0 0 0,1 0 0,0 0 0,0-1-1,1 1 1,1-1 0,-1 0 0,1-1 0,0 1 0,1-1-1,0-1 1,0 1 0,0-1 0,1 0 0,0-1 0,0 1 0,1-2-1,-1 1 1,19 6 0,-11-7 5,0 0-1,1-1 0,-1 0 1,1-1-1,0-1 1,0-1-1,-1 0 1,18-3-1,-22 1 0,0 0 0,0 0 0,-1-1 0,0-1 0,1 0 0,-1 0 0,0-1 1,-1 0-1,1-1 0,-1 0 0,0-1 0,10-9 0,-14 8-7,0 0 1,-1 0-1,0 0 0,-1 0 0,0-1 1,0 0-1,-1 0 0,0 0 1,0 0-1,1-12 0,12-32-71,23-53-18,-38 102 91,0 1 1,-1 0-1,1-1 1,-1 1-1,0-1 1,0 1-1,0-1 1,0 1-1,0-1 1,-1 1-1,0 0 1,1-1 0,-1 1-1,-1 0 1,1-1-1,0 1 1,-4-5-1,-3-6 28,-1 0 0,-17-19-1,12 16-10,6 7-11,-1 1 0,-1 0 0,1 1 0,-1 0 0,-1 0 0,0 1 0,0 0 0,0 1 0,-1 0 0,0 1 0,0 0 0,-24-5 0,3 2 47,1 3-1,-1 0 1,-64 0 0,87 5-38,0 1 1,-1-1 0,1 2 0,0-1 0,0 2 0,0-1 0,-16 7-1,20-6-22,0 1-1,0-1 0,0 1 0,0 0 0,0 1 0,1-1 0,0 1 0,0 0 0,0 0 0,1 1 0,0-1 0,-6 10 0,1 3-415,0 1 0,-12 38 0,6-3-1435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4:06.5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13372 13 8922,'-10'-9'6401,"0"6"-4292,7 3-2067,0 1 0,0 0 0,0 0 0,-1 0 0,1 0 0,0 0-1,0 1 1,-3 2 0,-336 153 1045,36-17-856,-34 14-181,-144 27-31,101-39-3,-1155 462 53,1373-541-61,-1917 743 65,19 43 388,1329-529-392,-815 346 30,642-279 417,13 31 144,137-67-174,228-109 227,491-225-557,-8 4 391,2 1-1,-75 51 0,118-73-534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4:07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249 1 11939,'-15'15'4604,"-25"25"1716,-54 47-3636,79-75-2015,1 1 1,-20 25 0,29-32-528,1-1 1,0 1-1,1 0 1,-1 0-1,1 0 1,0 1-1,1-1 1,-1 1 0,2 0-1,-3 10 1,4-15-140,0-1 0,1 1 0,-1 0-1,1 0 1,0 0 0,-1 0 0,1-1 0,0 1 0,0 0 0,0-1 0,0 1 0,0-1 0,0 1 0,1-1 0,-1 1 0,1-1 0,-1 0 0,1 0 0,-1 0 0,1 0 0,-1 0 0,3 1 0,44 22 82,-46-23-78,28 8 37,0 0-1,1-2 1,0-1 0,43 3 0,40 7 63,-104-14-113,0-1 0,0-1-1,13 0 1,-15-1 14,0 1 0,-1 0 0,1 0 0,-1 1 0,15 3 0,-21-4 39,-4-4-1981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4:5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11466,'8'0'4601,"5"5"-2568,7-3-273,7 6-71,-1-5-81,0 1-576,2 2-216,-1-4-376,6-1-264,3 4-47,-7-5-274,-10 3-607,-9-1-456,-2-2-1368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4:5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 11346,'-38'13'4585,"53"-12"-2480,3 1-625,16-2-296,6-2-79,14-1-409,0 0-184,-7-4-280,6 4-24,-5 2-352,-5 1-296,-4 4-664,-8 5-417,-11-3-1423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14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14 151 11530,'-12'45'3334,"10"-38"-1473,11-30-55,-3 8-1227,0-1 0,2 2 1,10-17-1,-8 15-103,-2 1 0,10-24 1,-18 25 31,-2 11-89,0 9 78,2 0-455,0-1-1,0 1 1,0-1-1,1 1 1,0-1 0,0 1-1,0-1 1,1 0-1,-1 1 1,1-1 0,1 0-1,-1 0 1,6 8-1,-7-11-48,1 0 0,-1-1 0,0 0-1,0 1 1,1-1 0,-1 0 0,1 1-1,-1-1 1,1 0 0,-1 0 0,1 0-1,0 0 1,-1-1 0,1 1 0,0 0-1,0-1 1,0 1 0,0-1 0,-1 1-1,1-1 1,0 0 0,0 0 0,0 0 0,0 0-1,0 0 1,0-1 0,0 1 0,0 0-1,-1-1 1,1 0 0,0 1 0,0-1-1,-1 0 1,1 0 0,0 0 0,-1 0-1,1 0 1,-1 0 0,1 0 0,-1-1-1,1 1 1,1-3 0,5-3-19,0-1 1,0-1-1,-1 1 0,0-1 1,-1-1-1,0 1 1,0-1-1,-1 0 0,7-18 1,-13 48-321,0 1 0,1 0 0,6 40-1,-6-58 101,0 0-1,1 0 1,-1 0-1,1 0 1,0 0-1,0 0 1,0 0-1,0-1 1,0 1-1,1 0 1,-1 0-1,1-1 1,0 1-1,0-1 1,0 0-1,0 1 1,0-1 0,0 0-1,0 0 1,1 0-1,-1 0 1,1-1-1,0 1 1,-1-1-1,1 0 1,0 1-1,0-1 1,0-1-1,5 2 1,31 2-3217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3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1 268 14187,'34'91'6249,"-41"-105"-3288,2-20-993,-3-9-383,5-10-713,3-3-304,0 1-504,5 8-296,8 18-1040,-5 4-705,8 22-1127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4:5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11226,'8'0'4033,"12"0"-3249,6 0-303,-5 2-161,11-4-24,4 2-200,-5-1-56,16-3-432,-3 1-361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4:5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11771,'10'-2'4576,"10"4"-2831,2-2-609,0 3-240,2 0-96,13 1-407,4 2-89,14-3-192,5-3 8,2-3-384,-5 0-393,-16-4-999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4:5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10162,'0'0'4457,"18"9"-1864,79 21-1281,-28-30-512,-1 0-184,-8-2-392,-9 4-64,-25 3-688,-9-1-472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0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 11891,'-2'-2'4432,"1"0"-3199,1 1 95,42-7 144,57-4-191,-43 6-473,-3 2-240,-14 3-416,-10-1-64,-12 5-592,-9 6-520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0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11715,'-117'45'9602,"145"-45"-8362,4-1-80,27-8-312,12 3-136,7-1-376,-3 4-191,-10 8-322,-16 0-239,-18 10-640,-17-11-344,-17 3-585,-8 4-231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0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14435,'7'2'5633,"8"3"-3624,19-4-729,14-1-24,21-1-248,5-6-279,14 7-505,-7 3-120,-9 2-80,-7 5-208,-34-3-560,-12-3-377,-15 1-887,-9-5-417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0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12819,'-6'-1'9290,"16"-3"-6794,19 0-1303,75-11-113,-18 4-216,0-1-304,0 9-416,-16 0-80,-26 3-56,-15 1-72,-24 1-144,-5 1-144,-11-1-464,-12 3-224,0-4-689,-4-1-439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14443,'1'0'5593,"7"-1"-3976,7 1-305,14 1-120,5 1-144,5 3-207,4 0-249,-8 3-376,-2-2-192,6-1-624,-3 0-441,4-7-1183,11 1-577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12491,'88'14'4785,"-65"-19"-3481,5-1-192,6 4-96,3-1-247,2 3-313,-3 3-96,0-1-344,-6 3-328,-8 0-921,-3-2-551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14323,'0'0'6962,"18"9"-5818,68 12-200,-35-29-328,12 10-376,7 0-112,-5 1-128,-14-3-264,-17 0-848,-5 0-576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3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86 12107,'-4'-7'6531,"3"5"-6397,1 0 0,0 0 1,0 0-1,1 0 0,-1 0 0,0 0 0,1 0 0,-1 0 0,1 1 1,1-4-1,-2 2-39,1 0 0,0 0 0,1 0 1,-1 1-1,0-1 0,1 0 0,0 0 0,0 1 1,-1-1-1,1 1 0,1 0 0,-1 0 1,0-1-1,1 1 0,-1 1 0,1-1 1,-1 0-1,1 1 0,0-1 0,0 1 0,-1 0 1,1 0-1,0 0 0,0 0 0,0 0 1,1 1-1,-1-1 0,0 1 0,0 0 0,0 0 1,3 0-1,-3 1-62,1-1 0,-1 1 0,0-1 1,0 1-1,0 0 0,0 0 0,0 1 0,-1-1 0,1 1 1,0-1-1,-1 1 0,1 0 0,-1 0 0,1 0 0,-1 0 0,0 0 1,0 1-1,0-1 0,0 1 0,0-1 0,0 1 0,1 3 1,-2-2-23,1 0 0,-1 0 0,0 0 1,0 0-1,0 0 0,-1 0 0,1 1 1,-1-1-1,0 0 0,0 0 1,-1 0-1,1 0 0,-1 1 0,0-1 1,0 0-1,0 0 0,-3 5 0,-4 7 230,-2-1-1,1-1 1,-2 0-1,0 0 0,-1-1 1,0 0-1,-21 16 1,33-28-172,-1 0 1,0 0 0,0 0 0,0 0-1,0 0 1,0 0 0,0 0-1,0 0 1,0-1 0,-1 1 0,1-1-1,0 1 1,0 0 0,-1-1 0,1 0-1,0 1 1,-1-1 0,-1 0 0,4-1-36,0 0 1,0 0 0,0 0 0,0 1 0,0-1 0,0 0 0,0 0-1,0 1 1,1-1 0,-1 0 0,0 1 0,1-1 0,-1 1 0,0 0-1,1-1 1,-1 1 0,3 0 0,8-2-34,0 1-1,0 0 1,0 0 0,1 2-1,-1-1 1,0 2 0,0-1-1,15 5 1,98 37-784,-22-8-1719,-50-20-698,-31-6 1329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64 11002,'-60'-63'5257,"56"95"-1968,3 12-2073,-2 3-247,3 4-689,0-4-128,1-7-880,-1-2-705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12891,'2'0'5017,"6"2"-3353,6 4-127,11-4-57,14 1-144,5-1-304,-2-2-304,7-2-383,-9 2-113,1 2-280,-2 6-248,-13 5-945,-10-2-559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5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41 10906,'-40'-41'4665,"40"46"-2216,3 5-369,-1 14-159,-2 9-225,-5 12-544,-5 7-360,7-3-535,-5-2-105,8-13-561,0-1-415,0-17-1160,0-3-521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11330,'0'9'4673,"0"19"-2752,3 5-289,0 20-592,0 2-343,2 4-529,-3-2-344,-2-20-1017,0-6-1855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11170,'-37'48'4905,"40"-22"-2112,3 10-1297,-4 16-527,-2 8-209,-5 5-328,2 2-184,3-8-176,2-7-112,1-18-784,-3-13-497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9122,'-8'21'4777,"-2"26"-424,-3 15-2777,3 21-512,1-1-231,2 1-337,9-8-232,-2-21-704,8-7-504,5-18-3481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5:1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12507,'-3'12'5369,"4"10"-3177,-1 21-615,-5 9-241,5 6-720,-3-1-280,5-11-552,4-7-536,-4-15-1305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8:0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3 250 9050,'-1'1'626,"1"0"-1,-1 1 1,1-1 0,0 0-1,0 1 1,0-1 0,0 1-1,0-1 1,0 0 0,0 1-1,1-1 1,-1 1 0,0-1-1,1 0 1,-1 1 0,2 1-1,18 20 2040,-13-17-2550,1-1 0,0 0 0,0-1 0,14 6 0,1-2 69,0-1-1,0-1 0,1-1 0,-1-1 1,1-1-1,0-1 0,0-1 1,0-1-1,0-2 0,43-7 1,-65 9-189,0 0 1,1-1 0,-1 1-1,0-1 1,0 0-1,1 0 1,-1 0 0,0 0-1,0 0 1,0 0 0,0-1-1,0 1 1,0 0-1,-1-1 1,1 0 0,0 1-1,-1-1 1,1 0 0,-1 0-1,2-2 1,-3 2-3,0-1 0,1 1 1,-1 0-1,0 0 0,0 0 0,0 0 1,0-1-1,-1 1 0,1 0 0,-1 0 1,1 0-1,-1 0 0,0 0 1,0 0-1,0 0 0,0 0 0,0 0 1,0 0-1,0 0 0,-1 1 0,-1-3 1,-15-16 7,0 1 0,-2 0 0,0 2 0,-1 0 0,-24-15 0,-43-35 677,86 66-627,-1-1 0,1 0 0,0 0 0,0-1 0,0 1 0,0 0 0,0-1 1,1 1-1,-1-1 0,1 1 0,0-1 0,0 0 0,0 0 0,-2-4 0,4 6-43,-1-1 0,0 1-1,0-1 1,1 1 0,-1-1-1,1 1 1,-1 0 0,1-1-1,-1 1 1,1 0 0,0-1-1,0 1 1,0 0 0,0 0-1,0 0 1,0 0-1,0 0 1,0 0 0,0 0-1,0 0 1,1 0 0,-1 0-1,0 1 1,0-1 0,1 0-1,-1 1 1,1-1 0,-1 1-1,3-1 1,9-3-314,1 1 1,0 0-1,1 1 1,-1 0-1,0 1 1,0 1-1,1 0 1,24 4-1,11 7-2130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8:0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61 11931,'18'-60'5433,"-52"60"-2241,-15 19-1743,-8 12-73,-5 13-192,5 3-104,25 4-271,21-1-145,35-4-352,12-7-64,12-13-120,8-13-120,-1-18-176,-6-8-232,-9-12-672,-7 1-401,-14-4-975,-4 6-729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8:0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11787,'-1'7'10159,"4"9"-7964,10 25-1577,3 0 0,1-1-1,2-1 1,36 54 0,-52-86-588,-3-7-24,1 0 1,-1-1-1,0 1 1,0 0-1,0 0 0,0 0 1,0 0-1,0 0 0,0 0 1,0 0-1,1-1 1,-1 1-1,0 0 0,0 0 1,0 0-1,0 0 1,0 0-1,0 0 0,1 0 1,-1 0-1,0 0 0,0 0 1,0 0-1,0 0 1,0 0-1,1 0 0,-1 0 1,0 0-1,0 0 0,0 0 1,0 0-1,1 0 1,-1 0-1,0 0 0,0 0 1,0 0-1,0 0 1,0 0-1,0 0 0,1 1 1,-1-1-1,0 0 0,0 0 1,0 0-1,0 0 1,0 0-1,0 0 0,0 0 1,0 0-1,1 1 1,-1-1-1,13-25 91,71-91 99,-71 99-661,0 1 0,0 1 1,1 1-1,27-22 0,-26 24-1523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4.2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10 310 15915,'0'-2'6050,"0"0"-4714,15-33-304,1-47-544,-18 38-272,-4 2-408,1 2-248,-3 12-920,0 5-480,-4 12-1345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8:4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12147,'2'9'6972,"7"3"-5849,0-1-474,1 9-43,0 1-1,-2 0 0,0 0 1,-1 1-1,5 32 1,-6-29-305,0 0 1,1 0-1,19 40 0,-10-44-224,-15-20-64,0-1 1,-1 1-1,1-1 0,0 1 1,-1-1-1,1 1 1,0-1-1,0 0 0,-1 1 1,1-1-1,0 0 0,0 0 1,0 1-1,-1-1 1,1 0-1,0 0 0,0 0 1,0 0-1,0 0 0,0 0 1,-1 0-1,1 0 0,0-1 1,0 1-1,1-1 1,10-19 1241,7-9-966,1 1 0,1 1 0,45-45 0,-50 57-236,0 1 0,1 1 0,0 0 0,26-13 0,39-15-5778,-61 32-656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8:4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41 760 8170,'-32'109'3802,"23"-78"5481,14-45-6177,-1-6-3647,-2 12 665,16-89 1325,56-166 1,-63 233-1410,1 0 1,2 1 0,1 1 0,1 0 0,1 1 0,2 1 0,0 0-1,2 2 1,43-40 0,-36 41-218,2 1 0,1 2 0,61-32 0,-50 34-1743,49-16-1,-41 18 816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9:4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125 153 11434,'-73'-11'4339,"64"13"-2618,12 2-675,11 5 92,-9-8-1027,0 1 0,0-1 1,0 0-1,0-1 1,0 0-1,0 1 0,0-1 1,0-1-1,0 1 1,0-1-1,0 0 1,0 0-1,0-1 0,0 1 1,0-1-1,-1 0 1,1 0-1,4-3 1,1-1-35,0 0 0,0 0 0,-1-1 0,0-1 0,-1 1 0,1-1 0,6-9 0,-11 12 8,-1 1-1,0-1 0,0 0 0,-1 1 0,0-1 0,3-8 0,-4 12-43,-1 0 0,1 0 0,-1 0 0,0 0 0,0-1 0,1 1 0,-1 0 0,0 0 0,0 0 0,0 0 0,0-1 0,-1 1 0,1 0 0,0 0 0,0 0 0,-1 0 0,1 0 0,0 0 0,-1 0 0,1 0 0,-1 0 0,0 0 0,1 0 0,-1 0 0,0 0 0,1 0 0,-1 0 0,0 0 0,0 0 0,0 1 1,0-1-1,0 0 0,0 1 0,0-1 0,0 1 0,0-1 0,-2 0 0,-1 1 63,1-1 0,-1 1 1,0-1-1,0 1 1,0 0-1,1 0 1,-1 1-1,0-1 1,0 1-1,1 0 0,-1 0 1,0 0-1,1 1 1,-1-1-1,1 1 1,-1 0-1,-3 2 0,-6 5 213,0 0 0,-22 22 0,23-19-220,0 0 0,2 1 0,-1 1 0,2 0 0,0 0 0,1 1 0,0 0 0,1 1 0,1-1 0,-5 20 0,8-26-89,1 1 0,0 0 0,1-1 0,1 1-1,-1 0 1,1 0 0,1 0 0,2 13 0,-2-17-23,1 1-1,0-1 1,0 0 0,1 0 0,-1 0 0,1 0-1,1 0 1,-1-1 0,1 0 0,0 1 0,0-1-1,1-1 1,7 8 0,-8-9-78,0 0 0,1 0 0,-1 0-1,1-1 1,0 0 0,0 0 0,0 0 0,0 0 0,0-1-1,0 0 1,0 0 0,0 0 0,1-1 0,-1 0 0,0 0-1,1 0 1,-1-1 0,10-1 0,-3-1-412,-1 0-1,0-1 1,0 0-1,0-1 1,-1 0 0,1 0-1,14-12 1,26-21-2360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9:4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208 189 11674,'-27'23'1383,"1"0"-1,1 2 0,2 1 0,-28 39 0,43-54-1240,2-1-1,0 1 1,0 0 0,0 1 0,2 0-1,-1-1 1,2 2 0,0-1-1,0 0 1,1 1 0,0-1 0,1 1-1,1-1 1,0 1 0,2 17-1,1-15-88,1 0 0,1 0-1,0 0 1,1 0 0,1-1-1,0 0 1,1 0-1,0-1 1,1 0 0,0 0-1,1-1 1,1 0-1,0-1 1,0 0 0,1-1-1,1 0 1,16 10 0,1-2-31,1-1 0,1-2 0,0 0 1,1-3-1,0 0 0,62 11 0,-48-15-57,-1-1-1,1-3 0,0-2 0,0-3 0,1-1 0,-2-2 0,1-2 1,67-18-1,-78 14 18,-1-1 0,-1-2 0,0-2 0,-1 0 0,0-3 0,-1 0 0,-2-3 0,0 0 0,0-2 0,-2-1 0,34-37 0,-50 47 53,0-1 0,-1 0 0,-1 0 0,0-1 0,-1 0 0,7-19 0,-12 25 29,-1 0-1,0 0 0,-1 0 1,0 0-1,0 0 1,-1 0-1,-1 0 0,0-1 1,0 1-1,-1 0 0,0 0 1,-4-18-1,-1 11 101,-1 0 0,0 0 0,-1 1 0,0 0-1,-1 0 1,-1 1 0,-1 0 0,-17-18 0,5 9 170,-1 0-1,-1 2 1,-47-33 0,52 43-236,0 1 0,-2 0 0,1 2 0,-1 0-1,0 2 1,-1 0 0,0 2 0,0 0 0,0 1 0,-1 2 0,1 0-1,-1 2 1,0 0 0,-44 8 0,32-2-185,0 2 0,0 1 1,1 2-1,0 1 0,1 2 0,1 1 0,0 2 1,-51 35-1,67-39-198,2 0 0,-1 0-1,2 1 1,-18 23 0,-33 54-1771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3:59:4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26 243 10666,'-6'13'1015,"1"0"-1,1 1 1,-4 17-1,8-29-924,0-1-1,0 0 0,0 0 0,0 0 0,0 1 1,0-1-1,0 0 0,1 0 0,-1 0 0,1 0 0,-1 1 1,1-1-1,-1 0 0,1 0 0,-1 0 0,1 0 0,0 0 1,0 0-1,-1-1 0,1 1 0,0 0 0,0 0 1,0 0-1,0-1 0,0 1 0,0-1 0,2 2 0,29 6 1085,-23-8-1003,0 0-1,0-1 1,0 0 0,0 0 0,0-1 0,0 0 0,0 0 0,-1-1 0,1 0 0,-1-1 0,15-8-1,-12 6 6,0-1-1,-1-1 0,1 0 0,-1 0 0,-1-1 0,0 0 0,14-18 0,-22 26-107,1-1-1,-1 0 1,1 0 0,-1 0-1,0 0 1,0 0-1,0 0 1,0 0 0,0 0-1,0 0 1,-1 0 0,1-1-1,-1 1 1,1 0-1,-1 0 1,0-1 0,0 1-1,0 0 1,0-1 0,-1 1-1,1 0 1,0 0 0,-1-1-1,0 1 1,1 0-1,-1 0 1,0 0 0,0 0-1,0 0 1,-1 0 0,1 0-1,0 0 1,-1 0 0,1 0-1,-1 1 1,0-1-1,1 1 1,-1-1 0,0 1-1,0 0 1,-3-2 0,-14-7 415,0 0 1,-1 2 0,1 0-1,-32-7 1,25 7-51,0-1 0,-29-13-1,54 21-423,1 1-1,-1 0 0,0 0 1,0-1-1,0 1 0,1-1 1,-1 1-1,0-1 0,0 1 1,1-1-1,-1 1 0,1-1 1,-1 1-1,0-1 0,1 0 1,-1 1-1,1-1 0,-1 0 1,1 0-1,0 1 0,-1-1 0,1 0 1,0 0-1,-1 0 0,1 0 1,0-1-1,0 1-14,1 0-1,-1 0 1,1 0-1,0 0 1,-1 0-1,1 0 1,0 1 0,-1-1-1,1 0 1,0 0-1,0 0 1,0 1-1,0-1 1,0 1 0,0-1-1,0 1 1,1-1-1,10-4-218,-1 1-1,23-5 0,-12 4-624,43-3-1,-56 8-87,0 0 1,-1 0 0,1 1 0,15 3-1,-9 0-2897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63 326 13539,'-3'1'4444,"-2"0"-2647,-5 4-1167,-14-2 168,24-3-760,-1 0 1,0 0 0,1-1 0,-1 1-1,0 0 1,1 0 0,-1-1-1,1 1 1,-1 0 0,0-1-1,1 1 1,-1 0 0,1-1-1,-1 1 1,1-1 0,-1 1-1,1-1 1,-1 1 0,1-1-1,-1 0 1,0-4 123,0 0 0,0 0 1,0 0-1,0 0 0,1 0 0,0-1 1,1-7-1,-1-12 78,-2-34 121,0 12 116,5-69-1,-3 116-465,0 0-1,0 0 1,0 0-1,0-1 1,0 1-1,0 0 1,0 0-1,0 0 1,0 0 0,0 0-1,0 0 1,-1 0-1,1-1 1,0 1-1,0 0 1,0 0 0,0 0-1,0 0 1,0 0-1,0-1 1,0 1-1,0 0 1,0 0 0,1 0-1,-1 0 1,0 0-1,0 0 1,0 0-1,0-1 1,0 1-1,0 0 1,0 0 0,0 0-1,0 0 1,0 0-1,0 0 1,0 0-1,1 0 1,-1-1 0,0 1-1,0 0 1,0 0-1,0 0 1,0 0-1,0 0 1,0 0-1,1 0 1,-1 0 0,0 0-1,0 0 1,0 0-1,0 0 1,0 0-1,0 0 1,1 0 0,-1 0-1,0 0 1,0 0-1,0 0 1,0 0-1,0 0 1,0 0 0,1 0-1,-1 0 1,6 13 302,7 34-254,-8-27-31,-2-9-56,1 1 0,1-1 1,0 0-1,0 0 0,15 20 1,-19-29 13,1 1 0,0-1 0,0 0 0,-1-1 0,1 1 1,1 0-1,-1 0 0,0-1 0,0 1 0,1-1 0,-1 0 0,0 0 1,1 0-1,4 1 0,-5-2 6,0 0 0,0 0 0,0 0 0,0 0 0,0 0 0,1-1 0,-1 1 0,0-1 0,0 0 0,0 0 0,0 1 0,-1-1 0,1 0 0,0-1 0,0 1 0,0 0 0,-1 0 0,1-1 0,-1 1 0,1-1 0,1-2 0,10-14 33,-2 1-1,0-1 0,-1-1 1,-1 0-1,-1-1 0,11-35 1,-14 38 58,5 2 279,-10 15-348,0 0-1,1 0 1,-1 0 0,0 0-1,1 0 1,-1 0-1,0 0 1,1 0-1,-1 1 1,0-1 0,0 0-1,1 0 1,-1 0-1,0 0 1,1 1 0,-1-1-1,0 0 1,0 0-1,0 1 1,1-1-1,-1 0 1,0 0 0,0 1-1,0-1 1,1 0-1,-1 1 1,0-1 0,0 0-1,0 1 1,10 31 539,-10-30-543,38 243-422,-27-201-1559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13971,'44'-16'5273,"-47"63"-3729,5 0-567,12-10-209,9-2-264,10-16-456,2-9-80,3-13-144,-4-12-208,-7-6-744,-2-4-457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 14499,'20'0'5593,"24"0"-3936,8 2-537,-5-4-208,0 2-504,-11-1-1112,-5 1-504,-20 3-1441,-6 5-2256</inkml:trace>
  <inkml:trace contextRef="#ctx0" brushRef="#br0" timeOffset="1">1 233 15659,'9'3'5746,"21"2"-4570,10-3-344,30-2-216,-5-3-568,0-4-1648,-2 2-689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24 236 12195,'-19'51'2683,"15"-34"1071,22-61-1564,24-88 0,-8 22-1205,-24 93-622,-9 17-349,-1 0 0,0 0-1,1 0 1,-1 0 0,0 1 0,0-1 0,1 0 0,-1 0-1,0 0 1,0 1 0,1-1 0,-1 0 0,0 0-1,0 1 1,1-1 0,-1 0 0,0 0 0,0 1-1,0-1 1,0 0 0,0 1 0,1-1 0,-1 0-1,0 1 1,0-1 0,0 0 0,0 1 0,0-1 0,0 0-1,0 1 1,0 0 0,3 45 580,-2-38-593,-1 24 162,0-9-92,1-1 0,7 40 1,-8-60-76,1-1 1,-1 1 0,0 0 0,1-1-1,-1 1 1,1-1 0,0 1 0,-1-1-1,1 1 1,0-1 0,0 0 0,0 1-1,0-1 1,0 0 0,1 0 0,0 2-1,-1-3 0,0 0-1,-1 1 1,1-1 0,0 0-1,0 0 1,0 0-1,0 0 1,-1 1-1,1-1 1,0 0 0,0-1-1,0 1 1,0 0-1,0 0 1,-1 0-1,1 0 1,0-1 0,0 1-1,0 0 1,-1-1-1,1 1 1,1-1-1,4-3-26,0-1 0,-1 0-1,1 0 1,-1 0-1,7-9 1,-10 11 26,20-24-69,57-62-106,-78 88 178,0 0-1,0-1 0,0 1 0,0 0 0,1 0 0,-1 1 0,0-1 0,0 0 1,0 0-1,1 0 0,-1 1 0,0-1 0,1 1 0,-1-1 0,1 1 1,-1 0-1,2-1 0,-2 1 1,0 0-1,-1 1 1,1-1 0,0 0 0,-1 1-1,1-1 1,-1 0 0,1 1 0,-1-1-1,1 1 1,-1-1 0,1 1 0,-1-1 0,1 1-1,-1-1 1,0 1 0,1 0 0,-1-1-1,0 1 1,0-1 0,1 1 0,-1 0-1,0-1 1,0 1 0,0 1 0,2 7-7,-1 1 0,-1-1 1,0 1-1,-1 10 0,0-13 21,-6 62-45,4-50-215,1 0 0,0 1 0,1-1 0,2 0 0,0 1 0,0-1 1,6 21-1,7-3-1832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12891,'55'-39'5241,"-55"74"-3113,0 1-1143,7-7-33,2-6-504,12-7-320,9-12-152,2-4-32,2-12-368,-4 1-408,-13-2-897,0 2-447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4.6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65 12131,'8'-3'12748,"13"3"-12099,-2 1-111,219-16 757,-87 10-3733,-147 4 2061,1 0 1,0 0 0,-1 0-1,0-1 1,1 0 0,-1 0-1,0 0 1,6-4 0,8-3-1236,-20 71 3475,0-25-1033,-1 54 706,3-83-1406,1 0-1,0 0 0,0 0 1,1 0-1,0 0 0,0 0 1,1-1-1,6 12 0,-8-16-97,0 0 1,1-1-1,0 0 0,0 1 0,-1-1 0,1 0 0,1 0 0,-1 0 0,0 0 0,0 0 0,1-1 0,-1 1 0,1-1 0,-1 1 0,1-1 0,0 0 0,0 0 0,-1 0 0,1 0 0,0-1 0,0 1 0,0-1 0,0 0 1,0 0-1,0 0 0,0 0 0,0 0 0,-1-1 0,1 1 0,0-1 0,5-1 0,-1-1 33,0 0 0,0 0 1,0 0-1,-1-1 0,1 0 0,-1 0 1,0-1-1,0 0 0,-1 0 0,1 0 1,4-7-1,0-1 9,0-1 0,-2 0 0,1-1 0,-2 0 0,12-30 0,-15 34-130,-1 0 0,-1 0-1,1 0 1,-2-1 0,1 1 0,-2 0 0,1-1 0,-2 1 0,-1-17-1,1 27-19,1-1-1,0 1 0,0 0 1,-1 0-1,1 0 1,0 0-1,-1 0 0,1-1 1,-1 1-1,0 0 0,1 0 1,-1 0-1,0 0 0,1 1 1,-1-1-1,0 0 0,-1-1 1,2 2 11,-1 0 0,1 0 0,-1 0 0,1 0-1,0 0 1,-1 1 0,1-1 0,0 0 0,-1 0 0,1 0 0,-1 0 0,1 0 0,0 1 0,0-1 0,-1 0 0,1 0 0,0 1 0,-1-1 0,1 0 0,0 0 0,0 1 0,-1-1 0,1 0 0,0 1 0,0-1 0,0 0 0,-1 1 0,1-1 0,0 1-1,0-1 1,0 0 0,0 1 0,0-1 0,0 0 0,0 1 0,0-1 0,0 1 0,0-1 0,0 0 0,0 1 0,0-1 0,0 1 0,0-1 0,0 0 0,1 1 0,-1 23-2704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 13467,'13'0'5241,"11"0"-3601,20-2-495,-5 2-217,7 3-440,-1 1-816,-11 2-512,-14 4-1417</inkml:trace>
  <inkml:trace contextRef="#ctx0" brushRef="#br0" timeOffset="1">1 198 13499,'11'4'5497,"0"-1"-3240,20 7-1481,10-4-24,4 1-1312,7 2-1017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2 329 12939,'-2'15'4053,"4"-23"-1502,7-47-78,-1 5-573,-5 32-1366,-1 3-49,1 0-1,0 0 0,1 0 1,1 0-1,7-15 1,-11 28-444,0 1 0,0-1 0,0 1 0,0 0 0,0-1 0,1 1 1,-1 0-1,0 0 0,1 0 0,-1 0 0,1 0 0,-1 0 0,1 0 1,0 1-1,-1-1 0,1 0 0,0 1 0,-1 0 0,1-1 1,0 1-1,-1 0 0,1 0 0,0 0 0,0 0 0,0 0 0,-1 0 1,1 0-1,2 1 0,5 1 11,0 1 1,-1-1-1,1 2 1,9 4-1,-13-6-33,15 9-105,0 1 0,-1 0 0,34 29 0,13 10-1027,-66-51 1111,0 0 0,0 0 0,0 0 0,0 0 0,0 0 0,0 0 0,0 0 0,1 0 0,-1 0 0,0 0 0,0 0 0,0 0 0,0 1 0,0-1 0,0 0 0,1 0 0,-1 0 0,0 0 0,0 0 0,0 0 0,0 0 0,0 0 0,1-1 0,-1 1 0,0 0 0,0 0 0,0 0 0,0 0 0,0 0 0,1 0 0,-1 0 0,0 0 0,0 0 0,0 0 0,0 0 0,0 0 0,0 0 0,0-1 0,0 1 0,1 0 0,-1 0 0,0 0 0,0 0 0,0 0 0,0 0 0,0-1 0,0 1 0,1-11 53,-3-13 171,-15-40 363,11 45-349,0-1 1,2 0 0,-4-33-1,8 52-265,0 0 0,1 0 0,-1 0 0,0 0 0,1 0 0,-1 0 0,0 0 0,1 0-1,-1 0 1,1 0 0,0 0 0,-1 0 0,1 0 0,0 0 0,-1 0 0,1 0 0,0 1 0,0-1 0,0 0-1,0 1 1,0-1 0,0 0 0,0 1 0,0-1 0,0 1 0,0 0 0,0-1 0,0 1 0,0 0 0,0 0-1,0-1 1,0 1 0,0 0 0,1 0 0,0 1 0,49 1-3235,-45-2 2844,33 7-2518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14227,'18'44'5489,"-21"-49"-3720,3-6-281,6-7-360,6-8-376,2-18-712,-1-3-408,-4-7-1040,-5 7-600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49 13403,'-70'-42'5425,"103"38"-3289,17 1-1375,2 3-25,7 3-520,4 6-488,-3-1-912,0 8-473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247 126 10754,'-27'46'7372,"-6"-4"-3791,29-37-3355,0-1 0,0 0-1,0-1 1,-1 1-1,1-1 1,-1 0 0,0 0-1,0 0 1,0-1-1,0 0 1,-1 0 0,1 0-1,0 0 1,-1-1 0,0 0-1,-8 0 1,10-1-140,1 0 0,0 0 0,0 0 0,0-1 0,0 1 0,0-1 0,0 0 0,0 0 0,0 0 0,0-1 0,0 1 0,0-1 0,0 1 0,1-1 0,-1 0 0,1 0 0,-4-4 0,2 2-10,0-1 1,1 1-1,0-1 1,0 0 0,0 0-1,0 0 1,1-1 0,0 1-1,-2-8 1,2 4-46,0 1-1,0-1 0,1 0 1,1 1-1,-1-1 1,1 0-1,1 0 1,-1 1-1,1-1 1,1 0-1,0 1 0,0-1 1,4-8-1,-5 14-32,1 0-1,0 0 0,-1 0 0,1 0 0,0 0 0,1 0 0,-1 1 0,0-1 1,1 1-1,0 0 0,-1-1 0,1 1 0,0 1 0,0-1 0,0 0 1,0 1-1,0-1 0,1 1 0,-1 0 0,0 0 0,1 0 0,-1 0 0,1 1 1,-1-1-1,0 1 0,1 0 0,-1 0 0,1 1 0,-1-1 0,6 2 0,-2-1-70,0 1-1,0 1 0,0 0 0,-1 0 0,1 0 0,-1 0 0,0 1 1,0 0-1,0 1 0,0-1 0,-1 1 0,1 0 0,8 12 0,-8-9-330,0 2 0,0-1 0,-1 1 0,0-1 0,0 1 0,-1 1 0,4 17 0,-6 17-2271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4 128 11018,'-4'0'7547,"20"2"-5641,39 2-1347,831-5 3708,-655-5-3842,1334-55-1031,-1145 14-1750,-376 39 1527,-44 6 92,-6 0 430,-16-1-145,-32 0-587,-10 3-249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15875,'43'-80'6002,"-43"85"-4266,-4-5-1400,4-2-280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0:2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14683,'-14'43'9882,"19"-43"-8377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1:0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77 212 10402,'-18'13'1785,"-27"26"-1,43-38-1637,1 1 0,-1 1 0,1-1 0,0 0 0,0 0 0,0 0 1,0 1-1,0-1 0,0 1 0,1-1 0,-1 0 0,1 1 0,-1-1 0,1 1 0,0-1 0,0 1 0,0-1 0,1 5 1,-1-6-19,0 0 1,1 1 0,-1-1-1,0 0 1,0 0 0,1 1 0,-1-1-1,1 0 1,-1 0 0,1 0 0,0 0-1,-1 0 1,1 0 0,0 1 0,0-2-1,-1 1 1,1 0 0,0 0 0,0 0-1,0 0 1,0 0 0,0-1 0,1 1-1,-1-1 1,0 1 0,0-1 0,0 1-1,0-1 1,2 1 0,-2-1-4,1-1 1,-1 1-1,0 0 1,1-1-1,-1 1 1,0-1-1,0 1 1,0-1-1,0 0 1,1 0-1,-1 1 1,0-1-1,0 0 1,0 0-1,0 0 1,-1 0-1,1 0 1,0 0-1,0 0 1,0 0-1,0-3 1,12-26 949,-13 29-1000,5-17 287,0 1-1,-2-1 0,0 0 1,-1 0-1,-1 0 1,-1-19-1,-2-1 569,-14-69 0,83 184-113,-45-54-910,0-1 0,1-1 0,1-1 0,1-1-1,1-1 1,0-2 0,56 26 0,-81-41 84,0-1 1,0 1-1,0-1 1,0 1-1,1-1 1,-1 0-1,0 1 1,0-1-1,1 0 1,-1 0 0,0 0-1,1 0 1,-1 0-1,0 0 1,0 0-1,1-1 1,-1 1-1,0 0 1,2-1-1,-3 0 17,1 0 0,-1 1 1,1-1-1,-1 0 0,1 1 0,-1-1 0,1 0 0,-1 1 1,1-1-1,-1 0 0,0 0 0,0 1 0,1-1 0,-1 0 0,0 0 1,0 0-1,0 0 0,0 1 0,0-1 0,0 0 0,0-1 0,-1-5 86,-1 0 0,1 0-1,-1 0 1,-1 1-1,-3-9 1,-52-84 1076,57 97-1162,1 1 1,-1-1 0,1 0 0,-1 1 0,1-1-1,-1 0 1,1 0 0,0 1 0,0-1-1,0 0 1,0 0 0,0 1 0,0-1 0,0 0-1,1 1 1,-1-1 0,1 0 0,-1 1-1,1-1 1,-1 0 0,1 1 0,0-1 0,0 1-1,0-1 1,0 1 0,0-1 0,0 1 0,0 0-1,1 0 1,-1 0 0,0-1 0,1 1-1,-1 0 1,1 0 0,-1 1 0,1-1 0,-1 0-1,3 0 1,4-3-131,1 0-1,0 1 1,-1 0 0,1 1-1,14-3 1,-3 3-615,0 0 0,0 1 1,-1 1-1,23 3 0,-33-2 65,1 1 1,-1 0-1,0 0 1,0 1-1,0 0 0,0 0 1,0 1-1,-1 1 0,0-1 1,14 11-1,-2 0-743,-12-9 1195,0 0 1,0 0 0,-1 1 0,0 0 0,8 10 0,-15-16 287,0 0 0,1-1 0,-1 1 0,0 0 1,0-1-1,0 1 0,1 0 0,-1-1 0,0 1 0,0 0 0,0 0 1,0-1-1,0 1 0,0 0 0,-1 0 0,1-1 0,0 1 0,0 0 0,0-1 1,-1 1-1,1 0 0,0-1 0,-1 1 0,1 0 0,-1-1 0,1 1 0,0-1 1,-1 1-1,0-1 0,1 1 0,-1 0 0,-21 15 1713,21-16-1670,-7 5 324,-1-1 0,1 0 0,0-1 1,-1 0-1,0 0 0,1-1 0,-1 0 0,0-1 0,0 0 0,0 0 0,-17-2 0,22 1-349,0 0 0,-1-1 0,1 0 0,0 1 0,0-2 0,0 1 0,0 0 0,0-1 0,0 0 0,1 0-1,-1 0 1,1 0 0,-1-1 0,1 1 0,0-1 0,-1 0 0,1 0 0,1 0 0,-1 0 0,0-1 0,1 1 0,0-1 0,0 1-1,0-1 1,0 0 0,0 0 0,-1-7 0,2 9-97,0-1 0,1 0 0,-1 0 0,1 0 0,-1 0 1,1 0-1,0 0 0,0 0 0,0 0 0,1 0 0,-1 1 0,1-1 0,-1 0 0,1 0 0,0 0 0,0 0 0,0 1 0,1-1 0,-1 1 0,1-1 1,-1 1-1,1-1 0,0 1 0,0 0 0,0 0 0,0 0 0,0 0 0,1 0 0,-1 0 0,0 0 0,1 1 0,0 0 0,4-3 0,1 1-299,-1 1 0,1 0 0,0 0-1,0 0 1,-1 1 0,1 1 0,0-1-1,0 1 1,0 0 0,0 1 0,12 2-1,38 12-2642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1:0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72 252 18420,'37'9'6625,"-46"-39"-5568,-4-9-489,-7-8-472,2 2-200,-1 6-897,4 3-679,1 11-1064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5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31 289 13155,'-30'69'4575,"45"-83"-588,11-18-2984,171-259 3395,-192 282-4245,3-2 239,-8 11-384,1 0 0,0 0-1,-1 1 1,1-1 0,-1 0 0,1 1-1,-1-1 1,1 0 0,-1 1-1,1-1 1,-1 1 0,0-1 0,1 1-1,-1-1 1,0 1 0,1-1-1,-1 1 1,0-1 0,1 1 0,-1-1-1,0 1 1,0 0 0,0-1-1,0 1 1,0-1 0,0 1 0,0 1-1,12 38-254,9 72-1,-16-74-1274,2 0 0,19 56 0,-7-48-1300</inkml:trace>
  <inkml:trace contextRef="#ctx0" brushRef="#br0" timeOffset="1">114 321 14683,'5'-3'5577,"4"-13"-4048,13 8-489,17-4-416,-2-4-208,15 16-880,-6-8-568,-7 8-2049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1:0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 17660,'-26'-13'6601,"92"29"-5313,3-2-327,-1-9-441,-6-3-408,-25-2-904,-4-2-665,-12-1-1055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1:0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12835,'0'0'326,"1"0"0,0 0 0,-1 0 0,1 0 0,0 0 0,-1 0 0,1-1 0,0 1 0,-1 0 0,1-1 0,0 1 0,-1 0 0,1-1 0,-1 1 0,1-1 0,0 1 0,-1-1 0,1 1 0,-1-1 0,0 1 1,1-1-1,-1 1 0,1-1 0,-1 0 0,8-22 1122,3-7-1136,10-6 24,-5 9 176,22-52 0,-20 30 150,-13 31 30,1 0 0,1 1 0,17-31 1,-23 69 19,5 132-1484,-3-135 152,0 0-1,1-1 0,0 1 0,2-1 0,0 0 0,13 25 1,11 6-2196</inkml:trace>
  <inkml:trace contextRef="#ctx0" brushRef="#br0" timeOffset="1">194 296 16820,'-80'-81'6337,"97"102"-4465,25 1-1544,7-2-104,11-2-976,5-5-488,1-3-1024,1 3-1249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1:0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10610,'3'-5'5697,"22"-1"-207,25-2-4146,59-1-416,18 6 136,29-2 57,31-3-233,4-3-592,1-1-160,-19 9-472,-43 3-224,-64 5-737,-22 3-359,-47-1 184,-18-4-89,-15 2-263,-10-7-2033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1:0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90 17540,'-40'-89'6089,"38"89"-5369,-1 0-712</inkml:trace>
  <inkml:trace contextRef="#ctx0" brushRef="#br0" timeOffset="1">1 298 13211,'8'7'10474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23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470 205 7954,'-44'37'3244,"4"-4"-1627,2 2-1,-48 55 1,76-78-1546,1 1 0,0-1 0,1 1 0,0 1 0,1-1 0,1 2 0,0-1 1,1 0-1,0 1 0,1 0 0,1 0 0,-2 25 0,5-27-51,1-1 0,0 0 0,1 0 0,0 0 1,1 0-1,0-1 0,1 1 0,0-1 0,1 0 1,0 0-1,1 0 0,0 0 0,1-1 0,0 0 0,0-1 1,1 0-1,1 0 0,10 9 0,11 8-13,2-1-1,0-2 1,2-1-1,43 21 1,-33-21 107,0-2 1,86 27-1,-101-39-41,0-1 0,1-2 1,0-1-1,0-1 0,57-3 1,-49-3-68,-1-1 1,0-2-1,0-2 1,61-20-1,-82 22-47,0-1 1,0-1-1,0 0 0,-1-1 1,-1 0-1,1-2 0,-1 1 1,-1-2-1,0 0 0,-1 0 1,0-1-1,14-21 0,-15 17 14,-1-1-1,-1 0 0,0 0 0,-2-1 1,0 0-1,-1-1 0,-1 0 0,0 0 0,-2 0 1,2-36-1,-5 30 129,-1 1 1,-2-1-1,0 1 0,-1 0 1,-2 0-1,0 0 0,-2 1 1,-12-27-1,9 26 50,-1 1 1,-2 0 0,0 0-1,-1 2 1,-2 0 0,0 1-1,-1 0 1,-1 2-1,-1 0 1,0 1 0,-2 1-1,0 1 1,-1 1-1,0 1 1,-1 1 0,-1 1-1,-27-9 1,19 12-35,-1 1 0,1 2 0,-1 2 0,-1 1 1,1 1-1,0 2 0,0 2 0,-1 0 0,1 3 0,-54 13 0,49-7-78,0 2-1,0 1 1,1 2-1,1 1 1,1 2-1,1 2 1,0 1-1,-49 43 1,62-45-179,0 2 1,2 0-1,0 1 1,2 1-1,0 1 1,2 1-1,-21 43 1,-17 61-1154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29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67 13971,'-42'-66'5649,"50"82"-3168,8 10-1057,12 18-632,9 10-128,4-6-432,1-1-232,0-16-480,-8-14-432,-8-13-880,-4-8-441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29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2 353 12939,'-2'-3'10458,"9"-23"-8954,14-10-231,5-26-345,8-6-192,-1 9-376,-7 7-216,-2 25-704,-6 11-528,-5 12-1625,0 4-2752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30.3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427 414 10250,'-5'68'5256,"2"-63"-2236,-2-12-1163,-1-17 43,-2-22-1298,2 1 0,2-1-1,2 0 1,2-1 0,2 1-1,14-81 1,-14 119-572,0 1 0,0-1 0,1 0 1,7-13-1,-36 76 246,12-31-199,-2-1 0,0-1 0,-2 0 0,0-1 0,-1-1 0,-30 24 0,33-31-391,0-1 1,0-1-1,-1-1 1,0 0 0,-1-1-1,0-1 1,-1 0-1,1-2 1,-37 9 0,17-10-2249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31.8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11 309 10362,'-1'4'307,"-1"-1"90,1 1-1,0-1 0,-1 1 0,2-1 0,-1 1 0,0-1 1,0 1-1,1 5 0,0-8-303,1 0-1,-1 1 1,1-1 0,-1 0-1,1 0 1,-1 0 0,1 0 0,0 0-1,-1 0 1,1 0 0,0-1-1,0 1 1,0 0 0,0 0 0,0 0-1,0-1 1,0 1 0,0-1-1,0 1 1,0-1 0,0 1 0,0-1-1,0 1 1,1-1 0,-1 0-1,0 0 1,0 0 0,0 1 0,1-1-1,1-1 1,10 2 20,1-1 1,-1-1-1,0-1 1,1 0-1,-1 0 1,0-1-1,0-1 0,0 0 1,-1-1-1,0 0 1,1-1-1,-2-1 1,1 0-1,-1 0 0,0-1 1,-1 0-1,1-1 1,14-17-1,-23 24-78,-1 0-1,1 0 0,-1 0 1,1-1-1,-1 1 1,0 0-1,0-1 0,0 1 1,0-1-1,0 0 1,0 1-1,-1-1 1,1 0-1,-1 1 0,0-1 1,0 0-1,0 1 1,0-1-1,-1-5 0,-1 4 82,1 1-1,-1-1 0,0 0 0,0 1 1,0 0-1,0-1 0,-1 1 0,1 0 0,-1 0 1,0 1-1,0-1 0,-4-3 0,-10-5 530,0 0-1,-1 1 1,-1 1-1,-24-9 0,29 13-329,-14-5 344,21 8-485,-1-1 1,1 1-1,-1-1 0,1-1 1,0 1-1,0-1 0,1-1 1,-8-4-1,15 8-188,-1 0-1,0 0 1,0-1-1,0 1 1,0 0-1,1 0 0,-1 0 1,0 0-1,1 0 1,-1 0-1,1 0 1,0 0-1,-1 0 1,1 0-1,0 0 1,-1 1-1,1-1 1,0 0-1,0 0 1,0 1-1,0-1 1,-1 0-1,1 1 1,0-1-1,0 1 1,2-1-1,9-5-415,0 1-1,0 1 1,1 0 0,0 0-1,0 1 1,0 1 0,0 0 0,22 0-1,24 4-1675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32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2721,'73'5'4393,"-75"-7"-2985,1 2-552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6.9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217 122 9850,'-56'-95'3796,"55"94"-3668,1 0 0,-1 0 0,0-1 0,1 1 1,-1 0-1,1 0 0,-1-1 0,1 1 0,0 0 0,0-1 1,0 1-1,-1 0 0,1-1 0,0 1 0,1 0 1,-1-1-1,0 1 0,1-2 0,-1 3-71,-1 0 0,1 0 0,0 0 0,0 0 0,0 0 1,0 1-1,0-1 0,0 0 0,0 0 0,0 0 0,0 0 0,0 0 0,0 1 0,0-1 0,0 0 0,0 0 0,0 0 0,0 0 0,0 0 0,0 1 0,0-1 0,0 0 0,0 0 0,0 0 0,1 0 1,-1 0-1,0 0 0,0 1 0,0-1 0,0 0 0,0 0 0,0 0 0,0 0 0,0 0 0,1 0 0,-1 0 0,0 0 0,0 0 0,0 1 0,0-1 0,0 0 0,0 0 0,1 0 0,-1 0 1,0 0-1,0 0 0,0 0 0,0 0 0,0 0 0,1 0 0,-1 0 0,0 0 0,0 0 0,0 0 0,0 0 0,0 0 0,1 0 0,-1 0 0,0 0 0,0-1 0,0 1 0,0 0 0,0 0 0,1 0 1,-6 17 619,0 0 0,-1-1 0,0 1 0,-1-1 0,-15 23 0,9-14-394,5-9-143,0 0 0,-1 0 0,-1-1 0,-1-1 0,0 0 0,-22 21 0,25-26 98,13-8-19,16-10-27,-13 3-179,0 1 0,1 0 0,-1 1 1,1 0-1,0 1 0,0-1 0,1 2 0,16-4 0,-11 5-132,-1 0-1,1 1 1,0 1-1,-1 0 1,18 4-1,34 0-2507,-39-5 469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32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7362,'0'-10'16547,"0"9"-15299,2 1-303,9 11-569,48 70-136,-40-47-312,1-8-336,-7-11-577,-8-5-327,-4-14-592,-1-2-137,7-7-151,-1 2-3081</inkml:trace>
  <inkml:trace contextRef="#ctx0" brushRef="#br0" timeOffset="1">191 84 12539,'47'-83'5313,"-54"84"-2713,6 4-191,-11 18-473,7 13-399,-6 16-809,-5 3-304,1-5-360,2-6-304,-3-13-1184,13-10-745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32.9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0 218 11690,'0'3'273,"0"-1"-1,0 1 0,0 0 0,1-1 0,-1 1 0,1-1 1,0 1-1,-1-1 0,1 1 0,0-1 0,0 0 0,0 1 1,1-1-1,-1 0 0,1 0 0,-1 0 0,1 0 0,3 3 1,-2-3-72,1 0 1,0 0 0,1-1 0,-1 0-1,0 1 1,0-1 0,1-1 0,-1 1-1,0-1 1,1 0 0,5 0 0,1 0 133,0 0 0,1-1 1,-1 0-1,0-1 0,13-3 0,-23 5-253,1 0-1,0-1 1,-1 1-1,1-1 1,0 1-1,-1-1 1,1 0-1,-1 0 1,1 1 0,-1-1-1,1 0 1,-1 0-1,0 0 1,1-1-1,-1 1 1,0 0-1,0 0 1,0-1-1,0 1 1,0-1-1,0 1 1,0-1-1,0 1 1,-1-1-1,1 1 1,-1-1-1,1 0 1,-1 1-1,0-1 1,1 0 0,-1 0-1,0 1 1,0-1-1,0 0 1,0 0-1,-1 1 1,1-1-1,0 0 1,-1 1-1,1-1 1,-1 0-1,1 1 1,-2-3-1,-6-8 453,0 0-1,0 1 0,-1 0 1,0 0-1,-1 1 0,0 0 0,-20-14 1,-6-8 627,34 31-1122,1-1 1,0 1-1,0 0 0,0 0 1,0-1-1,0 1 0,0 0 0,0-1 1,0 1-1,0-1 0,1 1 0,-1-1 1,0 0-1,0-3 0,1 4-30,0 1 1,0-1-1,1 0 0,-1 0 0,0 0 0,0 0 0,1 0 1,-1 0-1,0 1 0,1-1 0,-1 0 0,1 0 0,-1 0 0,1 1 1,-1-1-1,1 0 0,-1 0 0,1 1 0,0-1 0,0 0 0,4-2-66,1 0 0,0 0-1,-1 0 1,1 1 0,0 0-1,7-2 1,-1 0-159,-5 2-180,-1 0-1,1 0 1,0 0 0,-1 1-1,1 0 1,0 1 0,0 0-1,0 0 1,-1 0-1,1 0 1,0 1 0,0 1-1,12 3 1,5 9-4404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33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33 10130,'22'-28'4556,"-22"28"-4509,0 0 0,0 0 1,0 0-1,0 0 0,0 0 0,0 0 1,0 0-1,0 0 0,1 0 0,-1-1 1,0 1-1,0 0 0,0 0 0,0 0 1,0 0-1,0 0 0,0 0 0,0 0 1,0 0-1,0-1 0,0 1 0,0 0 1,0 0-1,0 0 0,0 0 0,0 0 1,0 0-1,0-1 0,0 1 0,0 0 1,0 0-1,0 0 0,0 0 0,0 0 1,0 0-1,0 0 0,0-1 0,0 1 1,0 0-1,0 0 0,0 0 0,0 0 1,-1 0-1,1 0 0,0 0 0,0 0 1,0 0-1,0-1 0,0 1 0,0 0 1,0 0-1,0 0 0,-1 0 0,1 0 1,0 0-1,0 0 0,-16 8 3025,7-2-2447,0 1 1,1 0-1,0 1 0,-7 8 1,-7 7-52,13-15-380,-28 27 697,-58 71-1,92-101-870,0-1-1,0 1 1,1 0 0,-1-1 0,1 1 0,0 0-1,0 1 1,1-1 0,0 0 0,-1 0 0,2 1-1,-1-1 1,1 0 0,0 1 0,0-1 0,1 9-1,0-10-28,0-1 1,0 1-1,0-1 0,1 1 0,0-1 0,-1 1 0,1-1 0,0 0 1,1 0-1,-1 0 0,0 0 0,1-1 0,0 1 0,-1-1 0,1 1 0,0-1 1,0 0-1,0 0 0,1 0 0,-1-1 0,1 1 0,-1-1 0,0 1 0,7 0 1,3 1-50,0 0 1,0-1 0,1-1 0,-1 0 0,0 0 0,1-2 0,13-1-1,-21 1 65,-1 0 0,1 0 0,0 0-1,0-1 1,-1 0 0,1 0-1,-1 0 1,0-1 0,0 0 0,0 0-1,0 0 1,0-1 0,0 1 0,-1-1-1,0 0 1,0 0 0,0-1-1,5-7 1,113-177 307,-121 188-312,43-60-26,-40 55 55,0 1 1,1 0 0,-1 1 0,1-1 0,1 1 0,-1 0 0,1 0 0,8-5 0,-14 9-12,1 0 0,-1-1 0,1 1 0,-1 0 1,0 0-1,1 0 0,-1-1 0,1 1 0,-1 0 0,1 0 0,-1 0 0,1 0 0,-1 0 0,1 0 1,-1 0-1,0 0 0,1 0 0,-1 0 0,1 0 0,-1 0 0,1 0 0,-1 1 0,1-1 1,-1 0-1,0 0 0,1 0 0,-1 1 0,1-1 0,-1 0 0,0 0 0,1 1 0,-1-1 0,0 0 1,1 1-1,-1-1 0,0 1 0,0-1 0,1 0 0,-1 1 0,0-1 0,0 1 0,0-1 1,1 0-1,-1 1 0,0 0 0,0 26 294,0-16-193,1 17-124,1 1-1,7 33 0,-5-45-1089,1-1-1,11 28 0,-5-18-1660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33.9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 16187,'10'-1'5762,"16"-4"-4698,5-3-648,11-1-192,7-2-408,1 6-1504,1-1-793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7:34.2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90 13899,'77'-83'4601,"-68"76"-3316,-6 10-523,-6 17-1,1-12-423,-2 5-133,0 0-1,-1 0 1,-1 0-1,0 0 1,0-1 0,-1 0-1,-1-1 1,0 1-1,-16 15 1,-6 6 74,-56 45-1,60-62-183,6-3 23,21-11-83,14-4-33,47-11-1167,-1-3 0,83-32 0,-134 44 1099,-1 0 0,0-1-1,0 0 1,-1 0-1,1-1 1,-1 0-1,0-1 1,-1 0 0,11-12-1,-9 7 116,0-1 0,-1 0 1,0-1-1,-1 1 0,8-21 0,-15 34 0,0 0 1,0 0-1,0 0 1,-1 0-1,1 0 0,0-1 1,0 1-1,0 0 0,0 0 1,0 0-1,0 0 0,0 0 1,0 0-1,0-1 1,0 1-1,0 0 0,1 0 1,-1 0-1,0 0 0,0 0 1,0 0-1,0-1 0,0 1 1,0 0-1,0 0 1,0 0-1,0 0 0,0 0 1,0 0-1,0 0 0,1 0 1,-1-1-1,0 1 0,0 0 1,0 0-1,0 0 1,0 0-1,0 0 0,0 0 1,1 0-1,-1 0 0,0 0 1,0 0-1,0 0 0,0 0 1,0 0-1,1 0 1,-1 0-1,0 0 0,0 0 1,0 0-1,0 0 0,0 0 1,0 0-1,1 0 0,-1 0 1,0 0-1,0 0 1,0 0-1,0 0 0,0 0 1,0 1-1,0-1 0,1 0 1,-1 0-1,0 0 0,3 14 668,-1 27-755,-3-3 169,-5 37 0,5-61-56,-2 1 0,0-1-1,-1 0 1,0 0 0,-1-1 0,-8 18 0,-5-12 813,14-17-32,13-8-434,-1 2-395,1-1 0,-1 1 0,1 1 0,0 0 0,0 0 1,1 0-1,-1 1 0,0 1 0,19-1 0,6 2-586,51 6 0,-11 1-3443,-56-6 1258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0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8938,'-3'12'3927,"3"6"-2487,-2 14-1591,-4 7 54,1-9 593,1 1 1,1 0-1,2 42 0,3-56-2896,-1-4-136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0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13395,'-3'3'5441,"-2"7"-3281,0 11-1071,-5 44-169,12-27-312,-1-4-200,1 3-280,3 2-136,-5-10-544,1-1-336,-1-2-1017,-3-2-1199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0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10922,'0'11'4577,"0"15"-2344,-2 8-857,-1 5-384,-2 0-216,5 3-367,-5-4-289,2 1-761,-1-3-479,-2-1-1720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12635,'1'18'5329,"-1"15"-3241,4 19-671,-4 5-193,-2 8-584,-1 0-248,-4 0-248,-1-5-184,8-11-584,-3-6-424,3-8-1033,0-5-1023</inkml:trace>
  <inkml:trace contextRef="#ctx0" brushRef="#br0" timeOffset="1">46 1010 14931,'-1'24'5689,"-4"31"-4096,0 7-513,-3-3-472,3-4-248,2-13-896,3-6-728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38 11803,'-29'-37'4673,"48"42"-3017,4 0-32,9 1-55,9-1-153,4 1-336,3-1-224,-6-3-384,-5-2-168,6 2-168,0 1-56,-4-2-504,4 4-464,-6 2-1256,9-2-465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7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 14771,'3'13'5705,"7"27"-4192,-16-2-393,2 7-472,-1-1-304,-1-18-344,9-1-120,-1-16-776,3-1-592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11402,'122'-5'4377,"-99"5"-2800,7 0-569,11 0 56,1 2 48,4-1-327,3 1-145,-1-1-336,-5-1-184,-6 2-488,-3 0-328,-6-2-729,9 0-391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10066,'8'1'4857,"5"1"-1480,5 1-2081,13 2-152,0-7-447,10 2-185,7-3-264,-4-2-120,15 5-104,-4 0-248,4 2-736,-3 1-321,0 2-751,-1 1-1297</inkml:trace>
  <inkml:trace contextRef="#ctx0" brushRef="#br0" timeOffset="1">904 49 7546,'92'14'8623,"2"-10"-4486,94-12-3320,-60 0-925,-43 2-2295,-43 2-526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11234,'15'2'4449,"22"4"-2576,4-4-369,1-1 24,0 1-159,-6-2-433,6 5-208,-3-2-344,5 0-136,2 4-200,-14-4-24,2 4-424,0 1-288,-4-2-992,14 1-449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46 247 11803,'-25'52'5545,"22"-86"-1881,-2-10-2087,2 0-913,-4 1-296,4-3-760,3 5-600,2-6-1993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10674,'99'-80'3825,"-67"83"-3329,6 0-120,1-1-216,-2 3-64,-1 1-96,-2 3-128,-2 2-1304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14035,'-34'0'5537,"46"26"-3712,-3 13-121,0 12-504,-1 1-312,-2-5-504,1-8-159,-2-12-634,1-10-447,1-11-1336,4 1 135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6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8274,'0'0'4401,"-3"5"-192,-2 5-2369,-3 14-232,3 9-63,2 9-417,3 7-272,-2-9-496,1-2-328,2-11-704,3-10-408,4-8-1737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8:5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39 265 9658,'-33'65'4190,"32"-63"-3910,0-1 0,1 1 0,-1-1 0,0 1 0,1-1 0,0 1 0,-1-1 0,1 1 0,0 0 0,0-1 0,0 1 0,0 0 0,0 2 0,4-3 1999,-1-11 1802,2-9-3683,0-5-142,0 1 1,-1-1 0,-2 0 0,0 0 0,-3-33 0,-7-64 1302,11 140-1498,0 0 0,2 0 0,0 0 1,1-1-1,1 0 0,11 22 0,-13-30-64,1 0 0,0 0 0,1 0 0,0-1 0,0 0-1,1-1 1,0 1 0,1-2 0,-1 1 0,2-1 0,18 11 0,-26-16 2,1-1 1,-1 0 0,0 0-1,0 0 1,1 0 0,-1-1 0,0 1-1,1 0 1,-1-1 0,1 0-1,-1 0 1,1 0 0,-1 0-1,0 0 1,1 0 0,-1 0 0,1-1-1,3-1 1,-4 1 4,0 0 1,0 0-1,0-1 1,-1 1-1,1-1 0,-1 1 1,1-1-1,-1 1 1,1-1-1,-1 0 0,0 0 1,0 0-1,0 0 1,0 0-1,0 0 0,-1 0 1,1 0-1,0 0 1,-1 0-1,1-3 0,2-19 161,-2 1-1,0-1 0,-1 0 1,-2 1-1,0-1 1,-2 1-1,-8-34 0,11 56-167,1 0 0,-1 0 0,1 0 0,-1 0 0,1-1 0,0 1 0,0 0 0,0 0 0,0-1 0,0 1 0,0 0 0,0 0 1,0 0-1,0-1 0,0 1 0,1 0 0,-1 0 0,0 0 0,1-1 0,-1 1 0,1 0 0,-1 0 0,1 0 0,0 0 0,-1 0 0,1 0 0,0 0 0,1-1 0,1 1-131,0 0-1,0 0 1,0 0 0,1 0 0,-1 0-1,0 1 1,0 0 0,7-1 0,-4 1-17,17 0-954,1 0 0,-1 2 0,0 1 0,0 1 0,0 1 0,41 14 0,-15-3-1361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8:5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29 10666,'109'38'4439,"-103"-36"-3734,-1 0 0,0 1 0,1-1 1,-1 1-1,8 6 0,-12-9-551,0 1 0,0 0-1,0 0 1,0-1 0,-1 1-1,1 0 1,0 0 0,-1 0 0,1 0-1,0 0 1,-1 0 0,0 0-1,1 0 1,-1 0 0,1 0 0,-1 0-1,0 0 1,0 0 0,0 2-1,0 0 87,-1 0-1,0 0 1,-1 0 0,1-1-1,-1 1 1,1 0-1,-1-1 1,0 1-1,0-1 1,0 1 0,0-1-1,0 0 1,-5 4-1,3-2-36,-2 1 6,0-1-1,1 0 1,-1 0 0,-1 0 0,1-1 0,0 0-1,-1 0 1,0-1 0,1 0 0,-1 0-1,0-1 1,0 1 0,0-1 0,0-1 0,-1 0-1,1 0 1,0 0 0,0-1 0,0 0-1,-8-2 1,9 2-158,1 0-1,-1 0 1,1-1-1,-1 0 0,1 0 1,0-1-1,0 1 1,0-1-1,0 0 1,0-1-1,0 1 1,1-1-1,0 0 0,0 0 1,0 0-1,0 0 1,1-1-1,-1 0 1,1 1-1,0-1 1,1 0-1,-1-1 0,1 1 1,0 0-1,-2-10 1,3 13-83,1-1 0,0 0 0,-1 0 0,1 0 0,0 1 0,0-1 0,1 0 0,-1 0 0,0 0 0,1 1 0,0-1 0,0 0 0,0 1 0,0-1 0,0 0 1,0 1-1,1-1 0,-1 1 0,1 0 0,-1-1 0,1 1 0,0 0 0,0 0 0,0 0 0,0 1 0,1-1 0,-1 0 0,0 1 0,1-1 0,-1 1 0,1 0 0,-1 0 0,5-2 0,-1 2-288,1-1-1,-1 1 1,0 0-1,1 0 0,-1 0 1,1 1-1,-1 0 1,1 1-1,-1-1 1,1 1-1,-1 1 0,0-1 1,10 4-1,27 15-1346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8:5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91 313 17612,'107'52'6785,"-115"-80"-4904,2-3-657,-2-14-720,3-9-248,-3 4-816,1 9-520,-3 12-1257,-1 5-591</inkml:trace>
  <inkml:trace contextRef="#ctx0" brushRef="#br0" timeOffset="1">46 35 15195,'-46'-8'6538,"80"5"-3562,18-7-1591,4 2-161,-6 4-664,-1 3-256,-14 2-880,1 3-672,-11 2-1801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7.8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35 137 10450,'-7'-65'3404,"7"62"-3285,0 0 1,0 0 0,0 1 0,1-1 0,-1 0 0,1 0 0,0 0-1,0 1 1,0-1 0,0 0 0,1 1 0,-1-1 0,1 1 0,-1 0-1,1-1 1,0 1 0,0 0 0,0 0 0,0 0 0,0 0-1,0 1 1,1-1 0,-1 0 0,1 1 0,-1 0 0,1-1 0,4 0-1,-3 0-47,0 1 0,0 0 0,0 0 0,0 0 0,0 0 0,0 1 0,0-1 0,0 1 0,1 0 0,-1 1 0,0-1 0,0 1 0,0-1 0,0 1 0,0 1 0,7 2 0,-9-3-51,-1 0-1,1 0 0,0 1 1,0-1-1,-1 1 0,1-1 1,-1 1-1,1 0 0,-1 0 1,0-1-1,1 1 1,-1 0-1,0 0 0,0 0 1,0 1-1,-1-1 0,1 0 1,0 4-1,0-1 5,-1 1 0,0-1 0,0 0 0,0 1 0,-1-1 0,1 0 0,-4 10 0,-1 1 33,-1 0 0,0-1 0,-1 1-1,-11 15 1,1-1 517,-2-2-1,-1 0 1,-40 44-1,48-62 32,12-10-580,0 0-1,0 0 1,0 0 0,0 0 0,0 0-1,0 0 1,0 0 0,0 0 0,0 0 0,-1 0 180,1 0-180,0 0-1,0-1 1,0 1 0,24-15 299,-15 12-321,0-1 1,0 2-1,0-1 0,0 1 1,1 1-1,-1 0 0,1 0 1,0 1-1,14 1 0,1 2-69,0 2 0,29 9 0,35 7-939,-52-18-305,-35-3 1081,-1 0 0,1 0 0,0 0 0,0 0 1,0 0-1,-1-1 0,1 1 0,0-1 0,-1 1 0,1-1 0,0 1 1,-1-1-1,1 0 0,-1 0 0,1 0 0,2-2 0,-1-6-2807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8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1 395 11370,'5'-40'7136,"2"17"-6248,1 1 0,14-27 0,-22 48-767,28-61 1164,60-118 2211,-87 179-3441,-1 0 0,0 0 0,1 0 0,-1 0-1,1 0 1,0 0 0,-1 0 0,1 0 0,0 0 0,-1 1 0,1-1-1,0 0 1,0 0 0,0 1 0,0-1 0,0 1 0,0-1-1,0 1 1,0-1 0,0 1 0,0-1 0,2 1 0,-2 0-24,0 0-1,-1 1 1,1-1 0,0 1 0,0-1 0,-1 1-1,1 0 1,0-1 0,-1 1 0,1 0 0,0-1-1,-1 1 1,1 0 0,-1 0 0,1 0 0,-1-1-1,0 1 1,1 0 0,-1 0 0,1 2 0,2 10 103,0 1 0,2 23 1,-4-27-52,7 69-95,18 98-4208,-21-158 1398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8:5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1327 1 13611,'24'13'5649,"25"11"-3096,8-6-1329,9-8-752,-7-7-192,-4 2-896,-13-2-608,-17 0-937</inkml:trace>
  <inkml:trace contextRef="#ctx0" brushRef="#br0" timeOffset="1">0 383 14923,'0'-2'5913,"13"4"-3808,25 2-201,46 0-87,35 2-225,73-6-296,21 0-375,26-6-561,4-4-120,-51 3-408,-36-1-144,-81 8-497,-34 5 33,-45 2 128,-9-7-144,-8 3-608,-11-5-713,-10-16-3952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8:5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89 16452,'-28'-89'5945,"25"91"-4857,0 1-720,-2 2-312,3-5-376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8:5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13211,'9'75'15907,"-9"-77"-15835,0 1-752,0-1-712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10970,'13'0'4361,"18"7"-2744,3-7-281,0 3-224,4 0-240,-11-1-408,2 1-119,-9-3-241,1 0-56,5-1-257,0-3-295,10-4-640,1-3-344</inkml:trace>
  <inkml:trace contextRef="#ctx0" brushRef="#br0" timeOffset="1">947 35 11426,'10'0'4441,"6"-2"-3016,3 2 39,4-1-168,0-4-151,1 1-305,1 1-200,2-2-320,3 2-112,7 0-152,-1 0-16,6 3-192,0-2-200,5 0-600,4 1-353,1 1-487,0 1-240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13979,'111'-2'5065,"-92"-1"-4105,11 3-176,12 0-159,-6 0-113,-1 3-160,-7-1-176,-13 3-328,-1-2-248,-6-1-641,2 4-407,1-4-3025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8442,'9'0'4217,"9"0"-1097,2 4-1631,-2-3 39,4 2-368,1 2-288,6-3-391,4 1-177,3 0-240,-2-1-48,-2 0-48,-6 1-216,-6-3-681,6 0-351,5-2-2321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66 7962,'-47'-65'15187,"47"92"-14211,11 56-376,-6-35-192,3-1-240,-3-2-128,-2-7-264,2-6-200,0-9-648,2-2-400,1-10-1113,-3 1-1384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8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9514,'-1'10'4329,"-6"16"-1344,1 0-1505,3-8-312,-2 5-168,5-7-488,1 0-151,-1 2-281,0-2-192,0 4-433,-3-4-271,3 7-640,-3-1-208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1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11843,'0'14'4440,"-5"14"-3311,0-3-89,0-4-200,4-2-128,-3-1-312,4 2-152,-3 7-240,1-2-128,2 2-312,0 1-160,0-5-504,0-2-176,0-7-3081</inkml:trace>
  <inkml:trace contextRef="#ctx0" brushRef="#br0" timeOffset="1">30 714 10706,'0'15'4225,"-3"13"-2720,3-1-537,-5-4-352,0 0-176,2 1-248,-4-4-112,5 2-448,-1-5-312,2-3-1697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7:58.2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 12539,'2'-1'5041,"1"-3"-3033,15 1-1176,5 3-200,11-1-255,6 1-369,4 0-705,7 0-479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2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12659,'-1'8'5113,"-4"10"-3129,1 8-375,4 6-297,0-1-296,7 11-392,-2-8-224,5 0-448,-1 1-216,-1-13-632,-1 4-328,-7-1-761,2-3-375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22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11739,'0'20'4673,"-1"15"-3129,-3-2-600,4-4-16,-4 0-288,-3-6-152,4 1-271,0 4-193,3-2-569,0 5-319,0 1-688,-2 1-2769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2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12851,'2'12'4841,"-1"11"-3441,1 4-168,-4 6-79,-1-2-193,-2 3-400,4 0-152,-4-2-448,3 1-208,1-4-536,-1-1-376,-1-7-665,-1 2-663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2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11867,'0'13'4985,"-2"13"-3025,2 5-928,-3 1-200,-3-3-415,4 4-113,-3-1-152,2-4-16,3 8-88,0-4-40,0-6-8,0 5-96,-3-2-160,-2-1-97,3 3-495,0-5-232,1-5-464,-1-3-2449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19:2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12891,'-4'0'5153,"-7"2"2536,35 2-6848,67 13-385,-34-8-64,2 3-232,-14-4-32,-12 0-416,-4-5-432,-24-1-1073,1-5-911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4:3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0 389 11923,'3'19'7505,"-3"-19"-7407,0 0 1,1 0 0,-1 0 0,0 0 0,0 0 0,1 0-1,-1 0 1,0 0 0,0 0 0,0 0 0,1 0-1,-1 0 1,0-1 0,0 1 0,1 0 0,-1 0 0,0 0-1,0 0 1,0 0 0,0 0 0,1-1 0,-1 1 0,0 0-1,0 0 1,0 0 0,0 0 0,1-1 0,-1 1 0,0 0-1,0 0 1,0 0 0,0-1 0,0 1 0,0 0-1,0 0 1,0-1 0,0 1 0,0 0 0,13-42 1800,-7 6-1387,-2 1 1,-1-1-1,-2 0 0,-5-44 0,4 60-101,12 30-210,1 3-276,12 9-88,0 0 0,2-2 0,44 27 0,-57-39 29,0-1-1,1-1 1,0 0-1,0 0 1,0-2-1,0 0 0,1 0 1,0-2-1,25 2 1,-40-4 130,0 0 0,0 0 0,0 0 1,0 0-1,0 0 0,0 0 1,0 0-1,0 0 0,0-1 1,0 1-1,0 0 0,0 0 0,0-1 1,-1 1-1,1-1 0,0 1 1,0-1-1,0 1 0,-1-1 0,3-1 1,-3 1 12,0 1 0,0-1 0,1 0 0,-1 0 0,0 0 0,0 1 0,0-1 0,0 0 0,0 0 0,0 0 0,0 1 1,0-1-1,0 0 0,-1 0 0,1 1 0,0-1 0,0 0 0,-1 0 0,0-1 0,-2-4 109,-1-1 1,-1 1-1,1 0 0,-7-6 0,9 10-80,-30-35 1239,-45-69 1,75 104-1257,1 0 0,0 0 0,-1 0 0,1-1 0,0 1 0,0 0-1,0-1 1,1 1 0,-1 0 0,1-1 0,-1 1 0,1-1 0,0 1 0,0-1 0,0 1 0,0-1 0,0 1 0,0-1-1,1 1 1,0-4 0,1 3-59,0 1 0,-1-1-1,1 1 1,0 0 0,0 0-1,0 0 1,0 0 0,0 0-1,1 0 1,-1 0 0,1 1-1,-1-1 1,1 1 0,-1 0-1,1 0 1,0 0 0,3-1-1,7-1-399,0 0-1,0 1 1,0 1-1,0 0 0,0 1 1,24 2-1,32 5-2164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4:3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165 168 15387,'-6'16'6362,"-14"20"-3850,1-6-287,-3-11-489,1-6-264,0-21-423,-6-12-217,9-27-400,8-8-240,13-2-144,10 5-88,2 23-536,12 16-296,1 21-1105,5 13-855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4:3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169 277 13939,'85'83'9378,"-87"-90"-7610,0-9-223,-1-20-873,2-14-320,-1-12-672,-1 0-416,-4 9-1025,-3 12-575,-11 15-2177</inkml:trace>
  <inkml:trace contextRef="#ctx0" brushRef="#br0" timeOffset="1">0 1 13643,'18'3'5625,"28"0"-3072,15 2-849,14-3-472,5-1-456,-6-1-1480,-5 0-648,-20 0-1737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4:3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0 396 11883,'56'-81'9502,"-35"50"-8716,-2-1 1,-1-1-1,26-67 1,-34 66-271,-3 12 274,15-32 0,-15 46 176,-3 17-530,-3 30-197,-1-30-118,-1 41-136,0-5-336,8 73-1,-5-104-155,0-1 0,1 0 0,1 0 0,0 0-1,0 0 1,2 0 0,-1-1 0,2 0 0,14 22-1,1-11-2239</inkml:trace>
  <inkml:trace contextRef="#ctx0" brushRef="#br0" timeOffset="1">159 222 11795,'-8'-9'5265,"7"6"-2673,12 11-375,7 4-657,21 12-552,8 0-608,5 1-440,10-2-1064,-4-2-512,-14-11-1961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4:3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18 150 13131,'-8'6'6121,"-2"7"-1912,46-13-2969,34-1-23,71-11-65,23-2-152,49-8-208,17-8-216,-22 2-488,-18-1-360,-59 9-776,-49 10-552,-63 7-665,-22 3 41,-44 3 191,-13 1 161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38:02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60 108 8466,'-42'-72'3490,"41"71"-3421,1 0 0,0 1 0,-1-1 0,1 0 0,0 0 0,0 0 0,0 0 0,0 1 0,0-1 1,0 0-1,0 0 0,0 0 0,0 0 0,0 0 0,0 0 0,0 1 0,0-1 0,1 0 0,-1 0 0,0 0 0,1 1 0,-1-1 0,1 0 0,-1 0 0,1 1 1,-1-1-1,1 0 0,-1 1 0,1-1 0,0 1 0,-1-1 0,1 0 0,0 1 0,0 0 0,-1-1 0,1 1 0,0-1 0,0 1 0,0 0 0,-1 0 1,1-1-1,0 1 0,0 0 0,0 0 0,0 0 0,0 0 0,0 0 0,1 0 0,3-1 165,-1 0-178,0 0-1,0 0 1,0 0-1,0 0 1,0 1 0,0 0-1,0 0 1,0 0-1,0 0 1,0 1 0,0-1-1,0 1 1,0 0-1,0 1 1,0-1 0,0 0-1,0 1 1,-1 0 0,1 0-1,-1 0 1,1 1-1,-1-1 1,0 1 0,0-1-1,0 1 1,0 0-1,-1 0 1,1 1 0,-1-1-1,1 0 1,-1 1-1,0 0 1,-1-1 0,1 1-1,-1 0 1,1 0-1,-1 0 1,0 0 0,-1 0-1,1 0 1,-1 0-1,1 0 1,-1 0 0,-1 0-1,1 5 1,-2 4 9,0 0 0,-1-1 0,0 1 0,-1 0 0,-1-1 0,0 0 0,0 0 0,-1 0 0,0-1 1,-10 13-1,2-5 612,-1 0 1,0-2-1,-1 1 1,-34 26-1,55-46-551,0-1-1,-1 1 1,2-1-1,-1 2 1,0-1-1,0 0 1,1 1-1,-1 0 1,0 0-1,8 1 1,78-2-1293,1 0-1906,-75-3 1722,-3-4-190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4:3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74 11891,'-33'-73'5969,"23"73"-88,2 0-6209,5 5-608,10 8-3457</inkml:trace>
  <inkml:trace contextRef="#ctx0" brushRef="#br0" timeOffset="1">34 165 17484,'42'109'7265,"-33"-109"-4800,-13-5-1241,6-8-424,0 6-1416,-7-2-776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5:0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11522,'1'-4'6746,"2"2"-4262,11 2-2972,-4 1 1176,28 3-238,0 3-1,0 1 1,-1 1-1,48 20 1,-74-24-360,1 1 0,-1 0 0,-1 1-1,1 0 1,-1 0 0,-1 1 0,1 0 0,-1 1 0,-1 0 0,0 1 0,11 15 0,-6-9 256,23 25 258,-25-30-516,-1 0-1,0 1 1,-1 0 0,0 1-1,10 18 1,-6 0-54,-1-1 0,-1 2-1,-2 0 1,-1 0 0,4 35 0,-5 6 279,-2 86 0,-3-120-135,8 44-1,1 30 242,-11-48-164,-18 125 1,-31 59 81,15-123-169,25-97-143,-65 157 4,54-141-27,-10 17 25,-3-2-1,-69 97 1,91-139-24,0 0 1,1 1-1,1 0 0,1 0 1,-9 36-1,-19 107 21,34-149-4,-3 16 36,1 0 0,2 1 0,1 0-1,1-1 1,1 1 0,7 34 0,-3-41-27,0-1-1,1 1 1,2-2 0,0 1 0,1-1-1,2 0 1,0-1 0,20 28 0,-4-12-22,2-2 0,2-1 1,0-2-1,3 0 0,60 41 1,-81-63-16,2-2 0,20 9 1,-24-11 9,0-1-1,-1 1 1,1 1 0,-1 0 0,-1 0-1,13 11 1,-21-16 19,-1-1-11,1 1 1,0 0-1,-1-1 0,1 1 0,-1 0 0,1 0 1,-1-1-1,1 1 0,-1 0 0,1 0 1,-1 0-1,0 0 0,1-1 0,-1 1 1,0 0-1,0 0 0,0 0 0,0 0 0,0 0 1,0 0-1,0 0 0,0 0 0,0 0 1,0 0-1,0-1 0,-1 2 0,-19 31 61,14-23-62,3-4-1,-1 0 0,1 0 1,-1-1-1,-1 0 0,1 0 0,-1 0 0,0 0 1,-6 4-1,-22 20-5,1 2 1,2 1-1,1 1 1,-30 46-1,42-53-16,1 1-1,1 0 1,1 1-1,-12 37 1,-32 122 39,54-175-12,-26 108 36,-17 154-1,6 126-20,36-342-19,-3 632-124,21-472-160,60 321-1,98 205-27,-60-167 356,-89-438-63,-14-89 26,-2 1 0,-3 0 1,-4 74-1,-2-91-3,-2 1 1,-1-1-1,-1-1 0,-2 1 0,-1-2 1,-17 35-1,15-40 79,-1-2-1,-1 0 1,-1 0 0,-1-2 0,-1 0 0,-41 41 0,45-52-392,0 0 0,-1-2 0,-1 1 0,0-2 0,0 0 0,-1-1 1,0 0-1,0-1 0,-1-1 0,1-1 0,-2 0 0,-24 3 1,-8-2-2707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5:0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13003,'12'15'1167,"1"-1"0,23 22 0,-30-31-980,1 0 0,0-1 1,0 0-1,0 0 0,0-1 0,0 1 0,1-2 1,-1 1-1,12 1 0,0 1 33,0-2 0,1 0 0,38-1 0,-55-2-198,1 0 0,0-1 0,0 1 0,0-1 1,-1 0-1,1 0 0,0-1 0,-1 1 0,1-1 0,-1 1 0,0-1 1,5-3-1,-7 4-12,1-1 1,-1 0-1,0 1 0,1-1 1,-1 0-1,0 0 1,0 0-1,0 0 0,0 0 1,0 0-1,-1 0 1,1 0-1,-1 0 1,1 0-1,-1 0 0,0-1 1,0 1-1,0 0 1,0 0-1,0 0 0,0 0 1,-1-1-1,0-2 1,0 0 54,-1-1 0,0 1 1,-1-1-1,1 1 1,-1 0-1,0 0 0,0 0 1,0 0-1,-1 0 1,0 1-1,-6-6 0,-54-43 1045,50 43-837,-31-21 577,31 22-391,1 1 0,0-2 0,0 0 0,1 0-1,0-1 1,-16-20 0,28 30-430,-1 1 0,1-1 0,-1 1 0,1-1 0,0 0-1,0 1 1,-1-1 0,1 1 0,0-1 0,0 0 0,0 1 0,0-1 0,0 0 0,0 1 0,0-1 0,0 0 0,0 1 0,0-1 0,0 0 0,0 1-1,0-1 1,0 0 0,1 1 0,-1-1 0,0 0 0,0 1 0,1-1 0,-1 1 0,1-1 0,-1 1 0,0-1 0,1 1 0,0-2 0,2 0 9,-1 0 0,1 0 0,0 1 1,0-1-1,0 1 0,0-1 0,6-1 0,4 0-52,1 0 0,24-3 0,-27 5-172,0 1-1,0 0 1,0 1 0,0 0 0,0 1-1,0 0 1,0 1 0,-1 0-1,1 0 1,-1 1 0,18 10 0,5 9-2252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5:0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160 141 9834,'-5'-20'803,"3"14"-496,0-2-1,0 1 1,1 0-1,0 0 1,1 0 0,-1-8-1,1 14-239,1-1 0,-1 1 0,0-1 0,1 1-1,-1-1 1,1 1 0,0-1 0,-1 1 0,1 0 0,0 0-1,0-1 1,0 1 0,0 0 0,0 0 0,0 0 0,0 0-1,0 0 1,0 0 0,1 0 0,-1 0 0,0 0-1,0 1 1,1-1 0,-1 0 0,1 1 0,-1-1 0,1 1-1,-1 0 1,1-1 0,-1 1 0,1 0 0,2 0 0,5-1 201,0 1 0,-1 0 0,1 1 0,0 0 0,-1 0 0,1 0 0,0 1 1,-1 1-1,0 0 0,1 0 0,-1 0 0,-1 1 0,1 0 0,0 1 0,-1-1 1,13 12-1,-15-12-117,-1 0 1,0 1-1,0 0 1,0 0-1,-1 0 1,1 0-1,-1 0 0,0 0 1,-1 1-1,0 0 1,1-1-1,-2 1 1,1 0-1,-1 0 1,0 0-1,0 0 1,0 0-1,-1 1 1,0-1-1,0 0 1,-1 0-1,1 0 1,-2 0-1,1 0 1,-3 7-1,2-7 9,0 0 0,-1 0 0,0 0 0,0-1 0,0 0 0,-1 1 0,0-1 0,0-1-1,0 1 1,0 0 0,-1-1 0,0 0 0,0 0 0,0 0 0,0-1 0,-1 0 0,1 0 0,-1 0 0,0-1 0,0 1 0,0-1 0,0-1 0,0 1 0,0-1 0,-1 0-1,1-1 1,0 1 0,0-1 0,-9-1 0,4 0-17,0 0 1,1 0-1,-1-1 0,0-1 1,1 1-1,-1-2 0,1 1 0,0-2 1,0 1-1,0-1 0,1-1 0,-1 0 1,2 0-1,-1-1 0,0 0 0,-7-8 1,11 8-114,0 1 0,0-1 1,1 0-1,0-1 1,0 1-1,0-1 1,1 1-1,1-1 0,-1 0 1,1 0-1,0-1 1,1 1-1,-1-16 1,2 19-40,0 0 0,1-1 0,0 1 1,0 0-1,0-1 0,0 1 0,1 0 1,0 0-1,0 0 0,0 0 1,1 0-1,-1 1 0,1-1 0,0 1 1,1-1-1,-1 1 0,1 0 1,0 0-1,0 1 0,0-1 0,0 1 1,7-4-1,-3 3-177,1 0 0,0 1 0,0 0 1,0 0-1,0 1 0,1 0 0,-1 1 0,1 0 1,-1 0-1,1 1 0,-1 0 0,1 1 0,-1 0 0,0 0 1,1 1-1,-1 1 0,0-1 0,0 1 0,0 1 1,15 8-1,38 28-2475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5:09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14403,'37'-19'5857,"-40"21"-3632,3-1-817,0 2-384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5:1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 12171,'-70'-21'12386,"62"18"-9081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5:4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51 178 12987,'-18'-11'1301,"-13"-10"2870,31 21-4132,0 0 0,0 0 0,0 0 0,1 0 0,-1 0 0,0 0-1,0 0 1,0 0 0,0 0 0,0 0 0,0 0 0,0 0 0,0 0-1,0 0 1,0 0 0,0 0 0,0 0 0,0 0 0,0 0 0,0 0-1,1 0 1,-1 0 0,0-1 0,0 1 0,0 0 0,0 0-1,0 0 1,0 0 0,0 0 0,0 0 0,0 0 0,0 0 0,0 0-1,0 0 1,0 0 0,0 0 0,0-1 0,0 1 0,0 0 0,0 0-1,0 0 1,0 0 0,0 0 0,0 0 0,0 0 0,-1 0 0,1 0-1,0 0 1,0 0 0,0 0 0,0 0 0,0-1 0,0 1 0,0 0-1,21 6 1569,-16-4-1499,0-1 0,0 1 0,1-1 0,-1-1 1,0 1-1,0-1 0,0 0 0,0 0 0,1 0 0,-1-1 0,0 0 0,0 0 0,0 0 0,0-1 0,0 1 0,0-1 0,0 0 0,-1-1 0,1 1 0,-1-1 0,5-3 0,-3 1-29,-1 0-1,0 1 1,0-2 0,-1 1 0,1 0 0,-1-1-1,0 0 1,-1 0 0,0 0 0,1 0-1,-2-1 1,1 1 0,-1-1 0,0 0-1,1-8 1,-3 14-44,1 0 1,-1 0-1,0 0 0,0 0 1,1-1-1,-1 1 0,0 0 0,0 0 1,-1 0-1,1 0 0,0-1 1,0 1-1,0 0 0,-1 0 0,1 0 1,0 0-1,-1 0 0,1 0 1,-1 0-1,0 0 0,-1-2 0,2 3-7,-1-1-1,0 1 1,0 0-1,0-1 1,0 1-1,0 0 1,0 0-1,0 0 1,0 0 0,0-1-1,0 1 1,0 0-1,0 1 1,0-1-1,0 0 1,0 0-1,0 0 1,1 1-1,-1-1 1,-1 1-1,-5 2 64,0 0-1,1 0 1,0 1-1,0 0 0,0 0 1,-6 5-1,-1 4-22,1-1-1,0 2 0,0 0 1,1 0-1,-15 29 0,20-33-63,1 0-1,0 0 0,1 1 0,0 0 1,1 0-1,0 0 0,1 0 1,0 1-1,1-1 0,0 14 0,1-21-7,0-1-1,0 1 0,0-1 0,1 1 0,0-1 1,0 1-1,0-1 0,0 1 0,0-1 0,0 1 0,1-1 1,0 0-1,0 0 0,0 0 0,0 0 0,0 0 1,0 0-1,1-1 0,-1 1 0,1-1 0,0 0 1,0 0-1,0 0 0,0 0 0,0 0 0,0 0 1,1-1-1,-1 1 0,0-1 0,1 0 0,-1 0 1,1-1-1,5 1 0,-1 0-57,-1-1 0,0 0-1,0 0 1,0-1 0,0 0 0,0-1 0,0 1 0,0-1 0,0-1 0,0 1-1,-1-1 1,1 0 0,-1-1 0,0 0 0,11-7 0,-8 3-260,-1-1 0,1 0-1,-1 0 1,-1-1 0,0 0 0,11-19 0,-14 19-580,1 1 0,-2-1 0,0 0-1,4-18 1,-3 7-3351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5:4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59 232 10842,'6'19'1272,"1"0"0,15 26 0,-21-44-1192,0 1 1,0-1 0,0 0-1,0 0 1,0 0-1,1 0 1,-1 0-1,1 0 1,-1 0 0,1 0-1,-1 0 1,1 0-1,-1-1 1,1 1-1,0-1 1,-1 1 0,1-1-1,0 0 1,-1 1-1,1-1 1,0 0 0,-1 0-1,1 0 1,0-1-1,0 1 1,-1 0-1,1-1 1,2 0 0,3-1 136,0-1 1,0 0-1,-1 0 1,10-7-1,-14 9-119,0 0-11,0 0 0,0 0 1,0 0-1,-1 0 0,1 0 1,0 0-1,-1 0 0,1-1 0,-1 1 1,0-1-1,1 1 0,-1-1 1,0 1-1,0-1 0,0 0 0,0 0 1,0 0-1,0 1 0,0-1 1,-1 0-1,1 0 0,-1 0 0,1 0 1,-1 0-1,0 0 0,0 0 1,0 0-1,0 0 0,0 0 0,0 0 1,-1 0-1,1 0 0,-1 0 0,1 0 1,-1 0-1,0 0 0,-1-2 1,-2-3 275,-1 0-1,0 1 1,0 0 0,-1 0 0,0 0 0,0 0 0,-13-8 0,-38-23 1128,34 23-713,-32-25 0,54 38-747,0-1 0,-1 1 0,1 0 0,-1 0 0,1-1 0,0 1 0,0-1 0,0 1 0,0-1-1,0 1 1,0-1 0,0 0 0,1 1 0,-1-1 0,1 0 0,-1 0 0,0-2 0,1 2-18,1 1 0,-1 0-1,0-1 1,0 1 0,1 0 0,-1-1 0,1 1-1,-1 0 1,1 0 0,0 0 0,-1-1 0,1 1-1,0 0 1,0 0 0,0 0 0,0 0 0,0 0-1,2-1 1,3-2-21,0 0 0,1 1 0,0-1 0,0 1 0,0 1 0,0-1 0,9-1 0,1 0-328,1 1 0,0 1 0,-1 0-1,1 1 1,0 1 0,0 1 0,21 3-1,-38-3 243,25 5-1275,-25-5 1247,0-1 0,0 0-1,-1 1 1,1-1-1,0 1 1,0-1-1,-1 1 1,1 0 0,0-1-1,-1 1 1,1-1-1,0 1 1,-1 0-1,1 0 1,-1-1 0,1 1-1,-1 0 1,0 0-1,1 0 1,-1-1 0,0 1-1,0 0 1,1 0-1,-1 1 1,-3 13-2708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5:4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280 156 13219,'-38'26'1868,"1"2"0,2 1 0,-54 58 1,81-77-1703,-1 0 0,1 0 0,1 1 0,0 0 1,1 1-1,0-1 0,0 1 0,2 0 1,-1 1-1,1-1 0,1 1 0,1 0 1,-1 0-1,2 0 0,0 0 0,0 0 0,3 22 1,-1-27-99,1 0 0,0 0 0,0 0 0,1 0 0,0 0 0,1-1 1,-1 1-1,1-1 0,1 0 0,-1 0 0,1-1 0,0 1 0,1-1 0,0 0 1,-1-1-1,13 9 0,1-1-6,0-1 1,1-1 0,1-1-1,39 13 1,-8-5-89,2-3 1,0-2 0,0-2 0,1-3 0,0-2-1,76-1 1,-92-6-44,-1-2 1,1-1-1,-1-2 0,0-2 0,0-1 1,-1-2-1,-1-2 0,0-1 0,65-36 1,-86 42 58,-1-2 1,0 0 0,-1-1 0,0 0-1,-1-1 1,0 0 0,-1-1 0,0 0 0,-1-1-1,8-15 1,-11 16 34,0-1-1,-2 0 0,1-1 1,-2 1-1,0-1 1,-1 0-1,-1 0 1,0 0-1,0 0 1,-2-1-1,-1-21 1,-2 19 64,0 0 1,-1 0 0,-1 0-1,0 0 1,-2 1 0,0 0-1,-1 0 1,0 1 0,-2 0-1,1 0 1,-2 1 0,0 1-1,-1-1 1,-1 2 0,0 0-1,0 0 1,-2 1 0,1 1-1,-1 1 1,-1 0 0,0 0-1,0 2 1,-1 0 0,-30-9-1,23 11 6,0 2 0,0 0 1,-1 2-1,1 0 0,-1 2 0,0 1 0,1 1 0,-1 1 0,1 1 0,-48 14 0,26-3-132,0 3 0,1 1 1,1 2-1,-63 42 0,-17 29-1207,18 3-861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4:09:1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46 414 12971,'0'-5'5969,"0"-23"-2016,-5-8-1673,-3-29-655,-2-13-505,1 5-1080,2 5-576,2 32-1401,4 12-935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EE50-436F-BC8C-B603-4B5ABC18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6DD97-1C8E-0304-8818-6EB7EAAC7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CBFB0-1EE0-51C2-1670-E2FC7433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DBE1C-3625-977A-41C3-BF0D85CE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34E26-A59F-0C2D-A20F-434EDC3F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2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CD98-6355-75DF-4BCC-15D734CD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56A43-634C-2F47-32F6-600BB2B5E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E5109-0F0D-D071-9A38-DAA01A48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87765-3E70-D770-EEF5-78C36DF6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2692-57A6-FAFA-A03E-6C8B9440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5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F304D-DD83-3095-0D82-641D9116D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A8E12-8FE1-2910-B43D-26039F2FB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F0C5D-9708-E0A4-13E5-3C74A7D8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B190C-22EC-E38E-D592-1A5A4066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CA2A0-1ED4-E266-23D4-FA8C902E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6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2293-17B2-5F2A-0641-9F98F99AC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9F549-936C-A010-ACCB-DE23BE66D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9BFCF-FB3E-C559-5314-C01366821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A26A9-2234-C766-0572-68AFFDD5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7EFF0-DE02-7623-55E2-FE1448A5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8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197A-EFB1-7D20-949F-4956BD29D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C37C-3C05-C9FF-C9E1-EA980F2C3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E103E-F068-C066-C269-2AF736FD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07D2F-CDFD-27A6-C40B-FF0A3F22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1C47D-34BF-0CDF-32E9-7E2301A9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BE5A-048F-5AC8-5154-56756ECB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483DC-1975-B381-8118-AD9C4578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33B36-A3D4-86C8-AF26-B13E30AFC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7EF39-11F3-919A-F32C-EF4F8B715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26086-2DE3-51CA-55FE-506AEBE5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4E842-9B9D-4B8A-A9D9-0D20488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0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09B2-D6D7-6432-BB39-82207374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3B0D5-1DE3-FAA7-9CDC-B869E8C98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F2BBE-4A9E-0699-8E30-9DB008B3D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454A1-37DF-808C-CF15-947DAEB3E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5ED3C-7C31-7AE2-5F41-44F2D5174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A35FA-A0D5-34DE-708A-1E755134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3AE363-74ED-12ED-6623-754F8C99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BB2F59-BFDF-9F68-B2FC-F49746D6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67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0FA6-B8A7-E778-5547-D76AECE6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DD42C-D8C7-4964-8963-0571D062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4ADDA-01F1-A9C8-C246-20EEE0F4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038C0-5A95-C379-6B03-00073447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4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1EEA2-1011-7FF4-B746-D7F84BEE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C1D81E-B08E-B151-E715-35E663F4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4122F-D32F-F735-7C0A-29B361B2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6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C99D-3FC5-13A8-F86A-47B3E87A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37FB3-3B1A-0B20-06D9-F65CCC526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C8815-34C6-D040-ED19-065AC8F61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194AC-A1EB-BAF7-ED1B-68F644E6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9A5DA-A7D9-07EF-831E-213B456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49D7C-3BFD-360A-D43D-25F586CF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3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F852-07D9-73EF-B45E-19DFB4D37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99D7A-1035-6C87-B5C9-18373A1AE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BC989-16E3-294D-AB14-0DCF147B7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A0023-A26A-E762-1045-44336FD5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133D0-C93B-55B7-2BAE-67E04413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D15B-A589-01AD-E3C8-15D6AE62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2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BED996-C991-12C5-1904-0EAA13C5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79839-57C6-F053-3186-8A7C10A0D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B627A-04C9-21E5-A7C0-99D1320D3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3C93C-B07C-465E-86F2-1E7965FA394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B1C9E-D11B-7A60-77CB-D6DB879A5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B111-C595-45D1-D43D-05914390C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76BAD-31D4-4F8A-8ABF-49962A5E7F9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3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63" Type="http://schemas.openxmlformats.org/officeDocument/2006/relationships/customXml" Target="../ink/ink31.xml"/><Relationship Id="rId84" Type="http://schemas.openxmlformats.org/officeDocument/2006/relationships/image" Target="../media/image42.png"/><Relationship Id="rId138" Type="http://schemas.openxmlformats.org/officeDocument/2006/relationships/image" Target="../media/image70.png"/><Relationship Id="rId159" Type="http://schemas.openxmlformats.org/officeDocument/2006/relationships/image" Target="../media/image81.png"/><Relationship Id="rId170" Type="http://schemas.openxmlformats.org/officeDocument/2006/relationships/customXml" Target="../ink/ink82.xml"/><Relationship Id="rId191" Type="http://schemas.openxmlformats.org/officeDocument/2006/relationships/image" Target="../media/image97.png"/><Relationship Id="rId205" Type="http://schemas.openxmlformats.org/officeDocument/2006/relationships/image" Target="../media/image104.png"/><Relationship Id="rId107" Type="http://schemas.openxmlformats.org/officeDocument/2006/relationships/customXml" Target="../ink/ink53.xml"/><Relationship Id="rId11" Type="http://schemas.openxmlformats.org/officeDocument/2006/relationships/image" Target="../media/image5.png"/><Relationship Id="rId32" Type="http://schemas.openxmlformats.org/officeDocument/2006/relationships/image" Target="../media/image16.png"/><Relationship Id="rId53" Type="http://schemas.openxmlformats.org/officeDocument/2006/relationships/customXml" Target="../ink/ink26.xml"/><Relationship Id="rId74" Type="http://schemas.openxmlformats.org/officeDocument/2006/relationships/image" Target="../media/image37.png"/><Relationship Id="rId128" Type="http://schemas.openxmlformats.org/officeDocument/2006/relationships/image" Target="../media/image65.png"/><Relationship Id="rId149" Type="http://schemas.openxmlformats.org/officeDocument/2006/relationships/customXml" Target="../ink/ink73.xml"/><Relationship Id="rId5" Type="http://schemas.openxmlformats.org/officeDocument/2006/relationships/image" Target="../media/image2.png"/><Relationship Id="rId95" Type="http://schemas.openxmlformats.org/officeDocument/2006/relationships/customXml" Target="../ink/ink47.xml"/><Relationship Id="rId160" Type="http://schemas.openxmlformats.org/officeDocument/2006/relationships/customXml" Target="../ink/ink77.xml"/><Relationship Id="rId181" Type="http://schemas.openxmlformats.org/officeDocument/2006/relationships/image" Target="../media/image92.png"/><Relationship Id="rId216" Type="http://schemas.openxmlformats.org/officeDocument/2006/relationships/customXml" Target="../ink/ink105.xml"/><Relationship Id="rId22" Type="http://schemas.openxmlformats.org/officeDocument/2006/relationships/image" Target="../media/image11.png"/><Relationship Id="rId43" Type="http://schemas.openxmlformats.org/officeDocument/2006/relationships/customXml" Target="../ink/ink21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139" Type="http://schemas.openxmlformats.org/officeDocument/2006/relationships/customXml" Target="../ink/ink68.xml"/><Relationship Id="rId85" Type="http://schemas.openxmlformats.org/officeDocument/2006/relationships/customXml" Target="../ink/ink42.xml"/><Relationship Id="rId150" Type="http://schemas.openxmlformats.org/officeDocument/2006/relationships/image" Target="../media/image76.png"/><Relationship Id="rId171" Type="http://schemas.openxmlformats.org/officeDocument/2006/relationships/image" Target="../media/image87.png"/><Relationship Id="rId192" Type="http://schemas.openxmlformats.org/officeDocument/2006/relationships/customXml" Target="../ink/ink93.xml"/><Relationship Id="rId206" Type="http://schemas.openxmlformats.org/officeDocument/2006/relationships/customXml" Target="../ink/ink100.xml"/><Relationship Id="rId12" Type="http://schemas.openxmlformats.org/officeDocument/2006/relationships/image" Target="../media/image1.tmp"/><Relationship Id="rId33" Type="http://schemas.openxmlformats.org/officeDocument/2006/relationships/customXml" Target="../ink/ink16.xml"/><Relationship Id="rId108" Type="http://schemas.openxmlformats.org/officeDocument/2006/relationships/image" Target="../media/image54.png"/><Relationship Id="rId129" Type="http://schemas.openxmlformats.org/officeDocument/2006/relationships/customXml" Target="../ink/ink63.xml"/><Relationship Id="rId54" Type="http://schemas.openxmlformats.org/officeDocument/2006/relationships/image" Target="../media/image27.png"/><Relationship Id="rId75" Type="http://schemas.openxmlformats.org/officeDocument/2006/relationships/customXml" Target="../ink/ink37.xml"/><Relationship Id="rId96" Type="http://schemas.openxmlformats.org/officeDocument/2006/relationships/image" Target="../media/image48.png"/><Relationship Id="rId140" Type="http://schemas.openxmlformats.org/officeDocument/2006/relationships/image" Target="../media/image71.png"/><Relationship Id="rId161" Type="http://schemas.openxmlformats.org/officeDocument/2006/relationships/image" Target="../media/image82.png"/><Relationship Id="rId182" Type="http://schemas.openxmlformats.org/officeDocument/2006/relationships/customXml" Target="../ink/ink88.xml"/><Relationship Id="rId217" Type="http://schemas.openxmlformats.org/officeDocument/2006/relationships/image" Target="../media/image110.png"/><Relationship Id="rId6" Type="http://schemas.openxmlformats.org/officeDocument/2006/relationships/customXml" Target="../ink/ink3.xml"/><Relationship Id="rId23" Type="http://schemas.openxmlformats.org/officeDocument/2006/relationships/customXml" Target="../ink/ink11.xml"/><Relationship Id="rId119" Type="http://schemas.openxmlformats.org/officeDocument/2006/relationships/image" Target="../media/image2.tmp"/><Relationship Id="rId44" Type="http://schemas.openxmlformats.org/officeDocument/2006/relationships/image" Target="../media/image22.png"/><Relationship Id="rId65" Type="http://schemas.openxmlformats.org/officeDocument/2006/relationships/customXml" Target="../ink/ink32.xml"/><Relationship Id="rId86" Type="http://schemas.openxmlformats.org/officeDocument/2006/relationships/image" Target="../media/image43.png"/><Relationship Id="rId130" Type="http://schemas.openxmlformats.org/officeDocument/2006/relationships/image" Target="../media/image66.png"/><Relationship Id="rId151" Type="http://schemas.openxmlformats.org/officeDocument/2006/relationships/image" Target="../media/image6.png"/><Relationship Id="rId172" Type="http://schemas.openxmlformats.org/officeDocument/2006/relationships/customXml" Target="../ink/ink83.xml"/><Relationship Id="rId193" Type="http://schemas.openxmlformats.org/officeDocument/2006/relationships/image" Target="../media/image98.png"/><Relationship Id="rId207" Type="http://schemas.openxmlformats.org/officeDocument/2006/relationships/image" Target="../media/image105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34" Type="http://schemas.openxmlformats.org/officeDocument/2006/relationships/image" Target="../media/image17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120" Type="http://schemas.openxmlformats.org/officeDocument/2006/relationships/image" Target="../media/image3.tmp"/><Relationship Id="rId141" Type="http://schemas.openxmlformats.org/officeDocument/2006/relationships/customXml" Target="../ink/ink69.xml"/><Relationship Id="rId7" Type="http://schemas.openxmlformats.org/officeDocument/2006/relationships/image" Target="../media/image3.png"/><Relationship Id="rId162" Type="http://schemas.openxmlformats.org/officeDocument/2006/relationships/customXml" Target="../ink/ink78.xml"/><Relationship Id="rId183" Type="http://schemas.openxmlformats.org/officeDocument/2006/relationships/image" Target="../media/image93.png"/><Relationship Id="rId218" Type="http://schemas.openxmlformats.org/officeDocument/2006/relationships/customXml" Target="../ink/ink106.xml"/><Relationship Id="rId24" Type="http://schemas.openxmlformats.org/officeDocument/2006/relationships/image" Target="../media/image12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131" Type="http://schemas.openxmlformats.org/officeDocument/2006/relationships/customXml" Target="../ink/ink64.xml"/><Relationship Id="rId152" Type="http://schemas.microsoft.com/office/2007/relationships/hdphoto" Target="../media/hdphoto1.wdp"/><Relationship Id="rId173" Type="http://schemas.openxmlformats.org/officeDocument/2006/relationships/image" Target="../media/image88.png"/><Relationship Id="rId194" Type="http://schemas.openxmlformats.org/officeDocument/2006/relationships/customXml" Target="../ink/ink94.xml"/><Relationship Id="rId208" Type="http://schemas.openxmlformats.org/officeDocument/2006/relationships/customXml" Target="../ink/ink101.xml"/><Relationship Id="rId14" Type="http://schemas.openxmlformats.org/officeDocument/2006/relationships/image" Target="../media/image7.png"/><Relationship Id="rId35" Type="http://schemas.openxmlformats.org/officeDocument/2006/relationships/customXml" Target="../ink/ink17.xml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8" Type="http://schemas.openxmlformats.org/officeDocument/2006/relationships/customXml" Target="../ink/ink4.xml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98" Type="http://schemas.openxmlformats.org/officeDocument/2006/relationships/image" Target="../media/image49.png"/><Relationship Id="rId121" Type="http://schemas.openxmlformats.org/officeDocument/2006/relationships/customXml" Target="../ink/ink59.xml"/><Relationship Id="rId142" Type="http://schemas.openxmlformats.org/officeDocument/2006/relationships/image" Target="../media/image72.png"/><Relationship Id="rId163" Type="http://schemas.openxmlformats.org/officeDocument/2006/relationships/image" Target="../media/image83.png"/><Relationship Id="rId184" Type="http://schemas.openxmlformats.org/officeDocument/2006/relationships/customXml" Target="../ink/ink89.xml"/><Relationship Id="rId189" Type="http://schemas.openxmlformats.org/officeDocument/2006/relationships/image" Target="../media/image96.png"/><Relationship Id="rId219" Type="http://schemas.openxmlformats.org/officeDocument/2006/relationships/image" Target="../media/image111.png"/><Relationship Id="rId3" Type="http://schemas.openxmlformats.org/officeDocument/2006/relationships/image" Target="../media/image1.png"/><Relationship Id="rId214" Type="http://schemas.openxmlformats.org/officeDocument/2006/relationships/customXml" Target="../ink/ink104.xml"/><Relationship Id="rId25" Type="http://schemas.openxmlformats.org/officeDocument/2006/relationships/customXml" Target="../ink/ink12.xml"/><Relationship Id="rId46" Type="http://schemas.openxmlformats.org/officeDocument/2006/relationships/image" Target="../media/image23.png"/><Relationship Id="rId67" Type="http://schemas.openxmlformats.org/officeDocument/2006/relationships/customXml" Target="../ink/ink33.xml"/><Relationship Id="rId116" Type="http://schemas.openxmlformats.org/officeDocument/2006/relationships/image" Target="../media/image58.png"/><Relationship Id="rId137" Type="http://schemas.openxmlformats.org/officeDocument/2006/relationships/customXml" Target="../ink/ink67.xml"/><Relationship Id="rId158" Type="http://schemas.openxmlformats.org/officeDocument/2006/relationships/customXml" Target="../ink/ink76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62" Type="http://schemas.openxmlformats.org/officeDocument/2006/relationships/image" Target="../media/image31.png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32" Type="http://schemas.openxmlformats.org/officeDocument/2006/relationships/image" Target="../media/image67.png"/><Relationship Id="rId153" Type="http://schemas.openxmlformats.org/officeDocument/2006/relationships/image" Target="../media/image7.tmp"/><Relationship Id="rId174" Type="http://schemas.openxmlformats.org/officeDocument/2006/relationships/customXml" Target="../ink/ink84.xml"/><Relationship Id="rId179" Type="http://schemas.openxmlformats.org/officeDocument/2006/relationships/image" Target="../media/image91.png"/><Relationship Id="rId195" Type="http://schemas.openxmlformats.org/officeDocument/2006/relationships/image" Target="../media/image99.png"/><Relationship Id="rId209" Type="http://schemas.openxmlformats.org/officeDocument/2006/relationships/image" Target="../media/image106.png"/><Relationship Id="rId190" Type="http://schemas.openxmlformats.org/officeDocument/2006/relationships/customXml" Target="../ink/ink92.xml"/><Relationship Id="rId204" Type="http://schemas.openxmlformats.org/officeDocument/2006/relationships/customXml" Target="../ink/ink99.xml"/><Relationship Id="rId220" Type="http://schemas.openxmlformats.org/officeDocument/2006/relationships/customXml" Target="../ink/ink107.xml"/><Relationship Id="rId15" Type="http://schemas.openxmlformats.org/officeDocument/2006/relationships/customXml" Target="../ink/ink7.xml"/><Relationship Id="rId36" Type="http://schemas.openxmlformats.org/officeDocument/2006/relationships/image" Target="../media/image18.png"/><Relationship Id="rId57" Type="http://schemas.openxmlformats.org/officeDocument/2006/relationships/customXml" Target="../ink/ink28.xml"/><Relationship Id="rId106" Type="http://schemas.openxmlformats.org/officeDocument/2006/relationships/image" Target="../media/image53.png"/><Relationship Id="rId127" Type="http://schemas.openxmlformats.org/officeDocument/2006/relationships/customXml" Target="../ink/ink62.xml"/><Relationship Id="rId10" Type="http://schemas.openxmlformats.org/officeDocument/2006/relationships/customXml" Target="../ink/ink5.xml"/><Relationship Id="rId31" Type="http://schemas.openxmlformats.org/officeDocument/2006/relationships/customXml" Target="../ink/ink15.xml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94" Type="http://schemas.openxmlformats.org/officeDocument/2006/relationships/image" Target="../media/image4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2.png"/><Relationship Id="rId143" Type="http://schemas.openxmlformats.org/officeDocument/2006/relationships/customXml" Target="../ink/ink70.xml"/><Relationship Id="rId148" Type="http://schemas.openxmlformats.org/officeDocument/2006/relationships/image" Target="../media/image75.png"/><Relationship Id="rId164" Type="http://schemas.openxmlformats.org/officeDocument/2006/relationships/customXml" Target="../ink/ink79.xml"/><Relationship Id="rId169" Type="http://schemas.openxmlformats.org/officeDocument/2006/relationships/image" Target="../media/image86.png"/><Relationship Id="rId185" Type="http://schemas.openxmlformats.org/officeDocument/2006/relationships/image" Target="../media/image94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87.xml"/><Relationship Id="rId210" Type="http://schemas.openxmlformats.org/officeDocument/2006/relationships/customXml" Target="../ink/ink102.xml"/><Relationship Id="rId215" Type="http://schemas.openxmlformats.org/officeDocument/2006/relationships/image" Target="../media/image109.png"/><Relationship Id="rId26" Type="http://schemas.openxmlformats.org/officeDocument/2006/relationships/image" Target="../media/image13.png"/><Relationship Id="rId47" Type="http://schemas.openxmlformats.org/officeDocument/2006/relationships/customXml" Target="../ink/ink23.xml"/><Relationship Id="rId68" Type="http://schemas.openxmlformats.org/officeDocument/2006/relationships/image" Target="../media/image34.png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33" Type="http://schemas.openxmlformats.org/officeDocument/2006/relationships/customXml" Target="../ink/ink65.xml"/><Relationship Id="rId154" Type="http://schemas.openxmlformats.org/officeDocument/2006/relationships/customXml" Target="../ink/ink74.xml"/><Relationship Id="rId175" Type="http://schemas.openxmlformats.org/officeDocument/2006/relationships/image" Target="../media/image89.png"/><Relationship Id="rId196" Type="http://schemas.openxmlformats.org/officeDocument/2006/relationships/customXml" Target="../ink/ink95.xml"/><Relationship Id="rId200" Type="http://schemas.openxmlformats.org/officeDocument/2006/relationships/customXml" Target="../ink/ink97.xml"/><Relationship Id="rId16" Type="http://schemas.openxmlformats.org/officeDocument/2006/relationships/image" Target="../media/image8.png"/><Relationship Id="rId221" Type="http://schemas.openxmlformats.org/officeDocument/2006/relationships/image" Target="../media/image112.png"/><Relationship Id="rId37" Type="http://schemas.openxmlformats.org/officeDocument/2006/relationships/customXml" Target="../ink/ink18.xml"/><Relationship Id="rId58" Type="http://schemas.openxmlformats.org/officeDocument/2006/relationships/image" Target="../media/image29.png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23" Type="http://schemas.openxmlformats.org/officeDocument/2006/relationships/customXml" Target="../ink/ink60.xml"/><Relationship Id="rId144" Type="http://schemas.openxmlformats.org/officeDocument/2006/relationships/image" Target="../media/image73.png"/><Relationship Id="rId90" Type="http://schemas.openxmlformats.org/officeDocument/2006/relationships/image" Target="../media/image45.png"/><Relationship Id="rId165" Type="http://schemas.openxmlformats.org/officeDocument/2006/relationships/image" Target="../media/image84.png"/><Relationship Id="rId186" Type="http://schemas.openxmlformats.org/officeDocument/2006/relationships/customXml" Target="../ink/ink90.xml"/><Relationship Id="rId211" Type="http://schemas.openxmlformats.org/officeDocument/2006/relationships/image" Target="../media/image107.png"/><Relationship Id="rId27" Type="http://schemas.openxmlformats.org/officeDocument/2006/relationships/customXml" Target="../ink/ink13.xml"/><Relationship Id="rId48" Type="http://schemas.openxmlformats.org/officeDocument/2006/relationships/image" Target="../media/image24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68.png"/><Relationship Id="rId80" Type="http://schemas.openxmlformats.org/officeDocument/2006/relationships/image" Target="../media/image40.png"/><Relationship Id="rId155" Type="http://schemas.openxmlformats.org/officeDocument/2006/relationships/image" Target="../media/image79.png"/><Relationship Id="rId176" Type="http://schemas.openxmlformats.org/officeDocument/2006/relationships/customXml" Target="../ink/ink85.xml"/><Relationship Id="rId197" Type="http://schemas.openxmlformats.org/officeDocument/2006/relationships/image" Target="../media/image100.png"/><Relationship Id="rId201" Type="http://schemas.openxmlformats.org/officeDocument/2006/relationships/image" Target="../media/image102.png"/><Relationship Id="rId17" Type="http://schemas.openxmlformats.org/officeDocument/2006/relationships/customXml" Target="../ink/ink8.xml"/><Relationship Id="rId38" Type="http://schemas.openxmlformats.org/officeDocument/2006/relationships/image" Target="../media/image1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63.png"/><Relationship Id="rId70" Type="http://schemas.openxmlformats.org/officeDocument/2006/relationships/image" Target="../media/image35.png"/><Relationship Id="rId91" Type="http://schemas.openxmlformats.org/officeDocument/2006/relationships/customXml" Target="../ink/ink45.xml"/><Relationship Id="rId145" Type="http://schemas.openxmlformats.org/officeDocument/2006/relationships/customXml" Target="../ink/ink71.xml"/><Relationship Id="rId166" Type="http://schemas.openxmlformats.org/officeDocument/2006/relationships/customXml" Target="../ink/ink80.xml"/><Relationship Id="rId187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3.xml"/><Relationship Id="rId28" Type="http://schemas.openxmlformats.org/officeDocument/2006/relationships/image" Target="../media/image14.png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60" Type="http://schemas.openxmlformats.org/officeDocument/2006/relationships/image" Target="../media/image30.png"/><Relationship Id="rId81" Type="http://schemas.openxmlformats.org/officeDocument/2006/relationships/customXml" Target="../ink/ink40.xml"/><Relationship Id="rId135" Type="http://schemas.openxmlformats.org/officeDocument/2006/relationships/customXml" Target="../ink/ink66.xml"/><Relationship Id="rId156" Type="http://schemas.openxmlformats.org/officeDocument/2006/relationships/customXml" Target="../ink/ink75.xml"/><Relationship Id="rId177" Type="http://schemas.openxmlformats.org/officeDocument/2006/relationships/image" Target="../media/image90.png"/><Relationship Id="rId198" Type="http://schemas.openxmlformats.org/officeDocument/2006/relationships/customXml" Target="../ink/ink96.xml"/><Relationship Id="rId202" Type="http://schemas.openxmlformats.org/officeDocument/2006/relationships/customXml" Target="../ink/ink98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61.xml"/><Relationship Id="rId146" Type="http://schemas.openxmlformats.org/officeDocument/2006/relationships/image" Target="../media/image74.png"/><Relationship Id="rId167" Type="http://schemas.openxmlformats.org/officeDocument/2006/relationships/image" Target="../media/image85.png"/><Relationship Id="rId188" Type="http://schemas.openxmlformats.org/officeDocument/2006/relationships/customXml" Target="../ink/ink91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13" Type="http://schemas.openxmlformats.org/officeDocument/2006/relationships/image" Target="../media/image108.png"/><Relationship Id="rId2" Type="http://schemas.openxmlformats.org/officeDocument/2006/relationships/customXml" Target="../ink/ink1.xml"/><Relationship Id="rId29" Type="http://schemas.openxmlformats.org/officeDocument/2006/relationships/customXml" Target="../ink/ink14.xml"/><Relationship Id="rId40" Type="http://schemas.openxmlformats.org/officeDocument/2006/relationships/image" Target="../media/image20.png"/><Relationship Id="rId115" Type="http://schemas.openxmlformats.org/officeDocument/2006/relationships/customXml" Target="../ink/ink57.xml"/><Relationship Id="rId136" Type="http://schemas.openxmlformats.org/officeDocument/2006/relationships/image" Target="../media/image69.png"/><Relationship Id="rId157" Type="http://schemas.openxmlformats.org/officeDocument/2006/relationships/image" Target="../media/image80.png"/><Relationship Id="rId178" Type="http://schemas.openxmlformats.org/officeDocument/2006/relationships/customXml" Target="../ink/ink86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9" Type="http://schemas.openxmlformats.org/officeDocument/2006/relationships/image" Target="../media/image101.png"/><Relationship Id="rId203" Type="http://schemas.openxmlformats.org/officeDocument/2006/relationships/image" Target="../media/image103.png"/><Relationship Id="rId19" Type="http://schemas.openxmlformats.org/officeDocument/2006/relationships/customXml" Target="../ink/ink9.xml"/><Relationship Id="rId30" Type="http://schemas.openxmlformats.org/officeDocument/2006/relationships/image" Target="../media/image15.png"/><Relationship Id="rId105" Type="http://schemas.openxmlformats.org/officeDocument/2006/relationships/customXml" Target="../ink/ink52.xml"/><Relationship Id="rId126" Type="http://schemas.openxmlformats.org/officeDocument/2006/relationships/image" Target="../media/image64.png"/><Relationship Id="rId147" Type="http://schemas.openxmlformats.org/officeDocument/2006/relationships/customXml" Target="../ink/ink72.xml"/><Relationship Id="rId168" Type="http://schemas.openxmlformats.org/officeDocument/2006/relationships/customXml" Target="../ink/ink8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5.xml"/><Relationship Id="rId13" Type="http://schemas.openxmlformats.org/officeDocument/2006/relationships/image" Target="../media/image543.png"/><Relationship Id="rId18" Type="http://schemas.openxmlformats.org/officeDocument/2006/relationships/customXml" Target="../ink/ink640.xml"/><Relationship Id="rId3" Type="http://schemas.openxmlformats.org/officeDocument/2006/relationships/image" Target="../media/image2.tmp"/><Relationship Id="rId7" Type="http://schemas.openxmlformats.org/officeDocument/2006/relationships/image" Target="../media/image540.png"/><Relationship Id="rId12" Type="http://schemas.openxmlformats.org/officeDocument/2006/relationships/customXml" Target="../ink/ink637.xml"/><Relationship Id="rId17" Type="http://schemas.openxmlformats.org/officeDocument/2006/relationships/image" Target="../media/image545.png"/><Relationship Id="rId2" Type="http://schemas.openxmlformats.org/officeDocument/2006/relationships/image" Target="../media/image19.tmp"/><Relationship Id="rId16" Type="http://schemas.openxmlformats.org/officeDocument/2006/relationships/customXml" Target="../ink/ink6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4.xml"/><Relationship Id="rId11" Type="http://schemas.openxmlformats.org/officeDocument/2006/relationships/image" Target="../media/image542.png"/><Relationship Id="rId5" Type="http://schemas.openxmlformats.org/officeDocument/2006/relationships/image" Target="../media/image539.png"/><Relationship Id="rId15" Type="http://schemas.openxmlformats.org/officeDocument/2006/relationships/image" Target="../media/image544.png"/><Relationship Id="rId10" Type="http://schemas.openxmlformats.org/officeDocument/2006/relationships/customXml" Target="../ink/ink636.xml"/><Relationship Id="rId19" Type="http://schemas.openxmlformats.org/officeDocument/2006/relationships/image" Target="../media/image546.png"/><Relationship Id="rId4" Type="http://schemas.openxmlformats.org/officeDocument/2006/relationships/customXml" Target="../ink/ink633.xml"/><Relationship Id="rId9" Type="http://schemas.openxmlformats.org/officeDocument/2006/relationships/image" Target="../media/image541.png"/><Relationship Id="rId14" Type="http://schemas.openxmlformats.org/officeDocument/2006/relationships/customXml" Target="../ink/ink638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2.xml"/><Relationship Id="rId21" Type="http://schemas.openxmlformats.org/officeDocument/2006/relationships/image" Target="../media/image557.png"/><Relationship Id="rId42" Type="http://schemas.openxmlformats.org/officeDocument/2006/relationships/customXml" Target="../ink/ink660.xml"/><Relationship Id="rId47" Type="http://schemas.openxmlformats.org/officeDocument/2006/relationships/image" Target="../media/image570.png"/><Relationship Id="rId63" Type="http://schemas.openxmlformats.org/officeDocument/2006/relationships/image" Target="../media/image578.png"/><Relationship Id="rId68" Type="http://schemas.openxmlformats.org/officeDocument/2006/relationships/customXml" Target="../ink/ink673.xml"/><Relationship Id="rId7" Type="http://schemas.openxmlformats.org/officeDocument/2006/relationships/customXml" Target="../ink/ink643.xml"/><Relationship Id="rId2" Type="http://schemas.openxmlformats.org/officeDocument/2006/relationships/image" Target="../media/image20.tmp"/><Relationship Id="rId16" Type="http://schemas.openxmlformats.org/officeDocument/2006/relationships/customXml" Target="../ink/ink647.xml"/><Relationship Id="rId29" Type="http://schemas.openxmlformats.org/officeDocument/2006/relationships/image" Target="../media/image561.png"/><Relationship Id="rId11" Type="http://schemas.openxmlformats.org/officeDocument/2006/relationships/image" Target="../media/image552.png"/><Relationship Id="rId24" Type="http://schemas.openxmlformats.org/officeDocument/2006/relationships/customXml" Target="../ink/ink651.xml"/><Relationship Id="rId32" Type="http://schemas.openxmlformats.org/officeDocument/2006/relationships/customXml" Target="../ink/ink655.xml"/><Relationship Id="rId37" Type="http://schemas.openxmlformats.org/officeDocument/2006/relationships/image" Target="../media/image565.png"/><Relationship Id="rId40" Type="http://schemas.openxmlformats.org/officeDocument/2006/relationships/customXml" Target="../ink/ink659.xml"/><Relationship Id="rId45" Type="http://schemas.openxmlformats.org/officeDocument/2006/relationships/image" Target="../media/image569.png"/><Relationship Id="rId53" Type="http://schemas.openxmlformats.org/officeDocument/2006/relationships/image" Target="../media/image573.png"/><Relationship Id="rId58" Type="http://schemas.openxmlformats.org/officeDocument/2006/relationships/customXml" Target="../ink/ink668.xml"/><Relationship Id="rId66" Type="http://schemas.openxmlformats.org/officeDocument/2006/relationships/customXml" Target="../ink/ink672.xml"/><Relationship Id="rId5" Type="http://schemas.openxmlformats.org/officeDocument/2006/relationships/customXml" Target="../ink/ink642.xml"/><Relationship Id="rId61" Type="http://schemas.openxmlformats.org/officeDocument/2006/relationships/image" Target="../media/image577.png"/><Relationship Id="rId19" Type="http://schemas.openxmlformats.org/officeDocument/2006/relationships/image" Target="../media/image556.png"/><Relationship Id="rId14" Type="http://schemas.openxmlformats.org/officeDocument/2006/relationships/customXml" Target="../ink/ink646.xml"/><Relationship Id="rId22" Type="http://schemas.openxmlformats.org/officeDocument/2006/relationships/customXml" Target="../ink/ink650.xml"/><Relationship Id="rId27" Type="http://schemas.openxmlformats.org/officeDocument/2006/relationships/image" Target="../media/image560.png"/><Relationship Id="rId30" Type="http://schemas.openxmlformats.org/officeDocument/2006/relationships/customXml" Target="../ink/ink654.xml"/><Relationship Id="rId35" Type="http://schemas.openxmlformats.org/officeDocument/2006/relationships/image" Target="../media/image564.png"/><Relationship Id="rId43" Type="http://schemas.openxmlformats.org/officeDocument/2006/relationships/image" Target="../media/image568.png"/><Relationship Id="rId48" Type="http://schemas.openxmlformats.org/officeDocument/2006/relationships/customXml" Target="../ink/ink663.xml"/><Relationship Id="rId56" Type="http://schemas.openxmlformats.org/officeDocument/2006/relationships/customXml" Target="../ink/ink667.xml"/><Relationship Id="rId64" Type="http://schemas.openxmlformats.org/officeDocument/2006/relationships/customXml" Target="../ink/ink671.xml"/><Relationship Id="rId69" Type="http://schemas.openxmlformats.org/officeDocument/2006/relationships/image" Target="../media/image581.png"/><Relationship Id="rId8" Type="http://schemas.openxmlformats.org/officeDocument/2006/relationships/image" Target="../media/image550.png"/><Relationship Id="rId51" Type="http://schemas.openxmlformats.org/officeDocument/2006/relationships/image" Target="../media/image572.png"/><Relationship Id="rId3" Type="http://schemas.openxmlformats.org/officeDocument/2006/relationships/customXml" Target="../ink/ink641.xml"/><Relationship Id="rId12" Type="http://schemas.openxmlformats.org/officeDocument/2006/relationships/customXml" Target="../ink/ink645.xml"/><Relationship Id="rId17" Type="http://schemas.openxmlformats.org/officeDocument/2006/relationships/image" Target="../media/image555.png"/><Relationship Id="rId25" Type="http://schemas.openxmlformats.org/officeDocument/2006/relationships/image" Target="../media/image559.png"/><Relationship Id="rId33" Type="http://schemas.openxmlformats.org/officeDocument/2006/relationships/image" Target="../media/image563.png"/><Relationship Id="rId38" Type="http://schemas.openxmlformats.org/officeDocument/2006/relationships/customXml" Target="../ink/ink658.xml"/><Relationship Id="rId46" Type="http://schemas.openxmlformats.org/officeDocument/2006/relationships/customXml" Target="../ink/ink662.xml"/><Relationship Id="rId59" Type="http://schemas.openxmlformats.org/officeDocument/2006/relationships/image" Target="../media/image576.png"/><Relationship Id="rId67" Type="http://schemas.openxmlformats.org/officeDocument/2006/relationships/image" Target="../media/image580.png"/><Relationship Id="rId20" Type="http://schemas.openxmlformats.org/officeDocument/2006/relationships/customXml" Target="../ink/ink649.xml"/><Relationship Id="rId41" Type="http://schemas.openxmlformats.org/officeDocument/2006/relationships/image" Target="../media/image567.png"/><Relationship Id="rId54" Type="http://schemas.openxmlformats.org/officeDocument/2006/relationships/customXml" Target="../ink/ink666.xml"/><Relationship Id="rId62" Type="http://schemas.openxmlformats.org/officeDocument/2006/relationships/customXml" Target="../ink/ink670.xml"/><Relationship Id="rId70" Type="http://schemas.openxmlformats.org/officeDocument/2006/relationships/comments" Target="../comments/commen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9.png"/><Relationship Id="rId15" Type="http://schemas.openxmlformats.org/officeDocument/2006/relationships/image" Target="../media/image554.png"/><Relationship Id="rId23" Type="http://schemas.openxmlformats.org/officeDocument/2006/relationships/image" Target="../media/image558.png"/><Relationship Id="rId28" Type="http://schemas.openxmlformats.org/officeDocument/2006/relationships/customXml" Target="../ink/ink653.xml"/><Relationship Id="rId36" Type="http://schemas.openxmlformats.org/officeDocument/2006/relationships/customXml" Target="../ink/ink657.xml"/><Relationship Id="rId49" Type="http://schemas.openxmlformats.org/officeDocument/2006/relationships/image" Target="../media/image571.png"/><Relationship Id="rId57" Type="http://schemas.openxmlformats.org/officeDocument/2006/relationships/image" Target="../media/image575.png"/><Relationship Id="rId10" Type="http://schemas.openxmlformats.org/officeDocument/2006/relationships/customXml" Target="../ink/ink644.xml"/><Relationship Id="rId31" Type="http://schemas.openxmlformats.org/officeDocument/2006/relationships/image" Target="../media/image562.png"/><Relationship Id="rId44" Type="http://schemas.openxmlformats.org/officeDocument/2006/relationships/customXml" Target="../ink/ink661.xml"/><Relationship Id="rId52" Type="http://schemas.openxmlformats.org/officeDocument/2006/relationships/customXml" Target="../ink/ink665.xml"/><Relationship Id="rId60" Type="http://schemas.openxmlformats.org/officeDocument/2006/relationships/customXml" Target="../ink/ink669.xml"/><Relationship Id="rId65" Type="http://schemas.openxmlformats.org/officeDocument/2006/relationships/image" Target="../media/image579.png"/><Relationship Id="rId4" Type="http://schemas.openxmlformats.org/officeDocument/2006/relationships/image" Target="../media/image548.png"/><Relationship Id="rId9" Type="http://schemas.openxmlformats.org/officeDocument/2006/relationships/image" Target="../media/image21.tmp"/><Relationship Id="rId13" Type="http://schemas.openxmlformats.org/officeDocument/2006/relationships/image" Target="../media/image553.png"/><Relationship Id="rId18" Type="http://schemas.openxmlformats.org/officeDocument/2006/relationships/customXml" Target="../ink/ink648.xml"/><Relationship Id="rId39" Type="http://schemas.openxmlformats.org/officeDocument/2006/relationships/image" Target="../media/image566.png"/><Relationship Id="rId34" Type="http://schemas.openxmlformats.org/officeDocument/2006/relationships/customXml" Target="../ink/ink656.xml"/><Relationship Id="rId50" Type="http://schemas.openxmlformats.org/officeDocument/2006/relationships/customXml" Target="../ink/ink664.xml"/><Relationship Id="rId55" Type="http://schemas.openxmlformats.org/officeDocument/2006/relationships/image" Target="../media/image57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9.xml"/><Relationship Id="rId18" Type="http://schemas.openxmlformats.org/officeDocument/2006/relationships/image" Target="../media/image590.png"/><Relationship Id="rId26" Type="http://schemas.openxmlformats.org/officeDocument/2006/relationships/image" Target="../media/image594.png"/><Relationship Id="rId39" Type="http://schemas.openxmlformats.org/officeDocument/2006/relationships/customXml" Target="../ink/ink692.xml"/><Relationship Id="rId21" Type="http://schemas.openxmlformats.org/officeDocument/2006/relationships/customXml" Target="../ink/ink683.xml"/><Relationship Id="rId34" Type="http://schemas.openxmlformats.org/officeDocument/2006/relationships/image" Target="../media/image598.png"/><Relationship Id="rId42" Type="http://schemas.openxmlformats.org/officeDocument/2006/relationships/image" Target="../media/image602.png"/><Relationship Id="rId47" Type="http://schemas.openxmlformats.org/officeDocument/2006/relationships/customXml" Target="../ink/ink696.xml"/><Relationship Id="rId50" Type="http://schemas.openxmlformats.org/officeDocument/2006/relationships/image" Target="../media/image606.png"/><Relationship Id="rId55" Type="http://schemas.openxmlformats.org/officeDocument/2006/relationships/customXml" Target="../ink/ink700.xml"/><Relationship Id="rId63" Type="http://schemas.openxmlformats.org/officeDocument/2006/relationships/customXml" Target="../ink/ink704.xml"/><Relationship Id="rId7" Type="http://schemas.openxmlformats.org/officeDocument/2006/relationships/customXml" Target="../ink/ink676.xml"/><Relationship Id="rId2" Type="http://schemas.openxmlformats.org/officeDocument/2006/relationships/image" Target="../media/image22.tmp"/><Relationship Id="rId16" Type="http://schemas.openxmlformats.org/officeDocument/2006/relationships/image" Target="../media/image589.png"/><Relationship Id="rId29" Type="http://schemas.openxmlformats.org/officeDocument/2006/relationships/customXml" Target="../ink/ink687.xml"/><Relationship Id="rId11" Type="http://schemas.openxmlformats.org/officeDocument/2006/relationships/customXml" Target="../ink/ink678.xml"/><Relationship Id="rId24" Type="http://schemas.openxmlformats.org/officeDocument/2006/relationships/image" Target="../media/image593.png"/><Relationship Id="rId32" Type="http://schemas.openxmlformats.org/officeDocument/2006/relationships/image" Target="../media/image597.png"/><Relationship Id="rId37" Type="http://schemas.openxmlformats.org/officeDocument/2006/relationships/customXml" Target="../ink/ink691.xml"/><Relationship Id="rId40" Type="http://schemas.openxmlformats.org/officeDocument/2006/relationships/image" Target="../media/image601.png"/><Relationship Id="rId45" Type="http://schemas.openxmlformats.org/officeDocument/2006/relationships/customXml" Target="../ink/ink695.xml"/><Relationship Id="rId53" Type="http://schemas.openxmlformats.org/officeDocument/2006/relationships/customXml" Target="../ink/ink699.xml"/><Relationship Id="rId58" Type="http://schemas.openxmlformats.org/officeDocument/2006/relationships/image" Target="../media/image610.png"/><Relationship Id="rId5" Type="http://schemas.openxmlformats.org/officeDocument/2006/relationships/customXml" Target="../ink/ink675.xml"/><Relationship Id="rId61" Type="http://schemas.openxmlformats.org/officeDocument/2006/relationships/customXml" Target="../ink/ink703.xml"/><Relationship Id="rId19" Type="http://schemas.openxmlformats.org/officeDocument/2006/relationships/customXml" Target="../ink/ink682.xml"/><Relationship Id="rId14" Type="http://schemas.openxmlformats.org/officeDocument/2006/relationships/image" Target="../media/image588.png"/><Relationship Id="rId22" Type="http://schemas.openxmlformats.org/officeDocument/2006/relationships/image" Target="../media/image592.png"/><Relationship Id="rId27" Type="http://schemas.openxmlformats.org/officeDocument/2006/relationships/customXml" Target="../ink/ink686.xml"/><Relationship Id="rId30" Type="http://schemas.openxmlformats.org/officeDocument/2006/relationships/image" Target="../media/image596.png"/><Relationship Id="rId35" Type="http://schemas.openxmlformats.org/officeDocument/2006/relationships/customXml" Target="../ink/ink690.xml"/><Relationship Id="rId43" Type="http://schemas.openxmlformats.org/officeDocument/2006/relationships/customXml" Target="../ink/ink694.xml"/><Relationship Id="rId48" Type="http://schemas.openxmlformats.org/officeDocument/2006/relationships/image" Target="../media/image605.png"/><Relationship Id="rId56" Type="http://schemas.openxmlformats.org/officeDocument/2006/relationships/image" Target="../media/image609.png"/><Relationship Id="rId64" Type="http://schemas.openxmlformats.org/officeDocument/2006/relationships/image" Target="../media/image613.png"/><Relationship Id="rId8" Type="http://schemas.openxmlformats.org/officeDocument/2006/relationships/image" Target="../media/image585.png"/><Relationship Id="rId51" Type="http://schemas.openxmlformats.org/officeDocument/2006/relationships/customXml" Target="../ink/ink698.xml"/><Relationship Id="rId3" Type="http://schemas.openxmlformats.org/officeDocument/2006/relationships/customXml" Target="../ink/ink674.xml"/><Relationship Id="rId12" Type="http://schemas.openxmlformats.org/officeDocument/2006/relationships/image" Target="../media/image587.png"/><Relationship Id="rId17" Type="http://schemas.openxmlformats.org/officeDocument/2006/relationships/customXml" Target="../ink/ink681.xml"/><Relationship Id="rId25" Type="http://schemas.openxmlformats.org/officeDocument/2006/relationships/customXml" Target="../ink/ink685.xml"/><Relationship Id="rId33" Type="http://schemas.openxmlformats.org/officeDocument/2006/relationships/customXml" Target="../ink/ink689.xml"/><Relationship Id="rId38" Type="http://schemas.openxmlformats.org/officeDocument/2006/relationships/image" Target="../media/image600.png"/><Relationship Id="rId46" Type="http://schemas.openxmlformats.org/officeDocument/2006/relationships/image" Target="../media/image604.png"/><Relationship Id="rId59" Type="http://schemas.openxmlformats.org/officeDocument/2006/relationships/customXml" Target="../ink/ink702.xml"/><Relationship Id="rId20" Type="http://schemas.openxmlformats.org/officeDocument/2006/relationships/image" Target="../media/image591.png"/><Relationship Id="rId41" Type="http://schemas.openxmlformats.org/officeDocument/2006/relationships/customXml" Target="../ink/ink693.xml"/><Relationship Id="rId54" Type="http://schemas.openxmlformats.org/officeDocument/2006/relationships/image" Target="../media/image608.png"/><Relationship Id="rId62" Type="http://schemas.openxmlformats.org/officeDocument/2006/relationships/image" Target="../media/image6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4.png"/><Relationship Id="rId15" Type="http://schemas.openxmlformats.org/officeDocument/2006/relationships/customXml" Target="../ink/ink680.xml"/><Relationship Id="rId23" Type="http://schemas.openxmlformats.org/officeDocument/2006/relationships/customXml" Target="../ink/ink684.xml"/><Relationship Id="rId28" Type="http://schemas.openxmlformats.org/officeDocument/2006/relationships/image" Target="../media/image595.png"/><Relationship Id="rId36" Type="http://schemas.openxmlformats.org/officeDocument/2006/relationships/image" Target="../media/image599.png"/><Relationship Id="rId49" Type="http://schemas.openxmlformats.org/officeDocument/2006/relationships/customXml" Target="../ink/ink697.xml"/><Relationship Id="rId57" Type="http://schemas.openxmlformats.org/officeDocument/2006/relationships/customXml" Target="../ink/ink701.xml"/><Relationship Id="rId10" Type="http://schemas.openxmlformats.org/officeDocument/2006/relationships/image" Target="../media/image586.png"/><Relationship Id="rId31" Type="http://schemas.openxmlformats.org/officeDocument/2006/relationships/customXml" Target="../ink/ink688.xml"/><Relationship Id="rId44" Type="http://schemas.openxmlformats.org/officeDocument/2006/relationships/image" Target="../media/image603.png"/><Relationship Id="rId52" Type="http://schemas.openxmlformats.org/officeDocument/2006/relationships/image" Target="../media/image607.png"/><Relationship Id="rId60" Type="http://schemas.openxmlformats.org/officeDocument/2006/relationships/image" Target="../media/image611.png"/><Relationship Id="rId4" Type="http://schemas.openxmlformats.org/officeDocument/2006/relationships/image" Target="../media/image583.png"/><Relationship Id="rId9" Type="http://schemas.openxmlformats.org/officeDocument/2006/relationships/customXml" Target="../ink/ink67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6.png"/><Relationship Id="rId117" Type="http://schemas.openxmlformats.org/officeDocument/2006/relationships/customXml" Target="../ink/ink762.xml"/><Relationship Id="rId21" Type="http://schemas.openxmlformats.org/officeDocument/2006/relationships/customXml" Target="../ink/ink714.xml"/><Relationship Id="rId42" Type="http://schemas.openxmlformats.org/officeDocument/2006/relationships/image" Target="../media/image634.png"/><Relationship Id="rId47" Type="http://schemas.openxmlformats.org/officeDocument/2006/relationships/customXml" Target="../ink/ink727.xml"/><Relationship Id="rId63" Type="http://schemas.openxmlformats.org/officeDocument/2006/relationships/customXml" Target="../ink/ink735.xml"/><Relationship Id="rId68" Type="http://schemas.openxmlformats.org/officeDocument/2006/relationships/image" Target="../media/image647.png"/><Relationship Id="rId84" Type="http://schemas.openxmlformats.org/officeDocument/2006/relationships/image" Target="../media/image655.png"/><Relationship Id="rId89" Type="http://schemas.openxmlformats.org/officeDocument/2006/relationships/customXml" Target="../ink/ink748.xml"/><Relationship Id="rId112" Type="http://schemas.openxmlformats.org/officeDocument/2006/relationships/image" Target="../media/image669.png"/><Relationship Id="rId16" Type="http://schemas.openxmlformats.org/officeDocument/2006/relationships/image" Target="../media/image621.png"/><Relationship Id="rId107" Type="http://schemas.openxmlformats.org/officeDocument/2006/relationships/customXml" Target="../ink/ink757.xml"/><Relationship Id="rId11" Type="http://schemas.openxmlformats.org/officeDocument/2006/relationships/customXml" Target="../ink/ink709.xml"/><Relationship Id="rId32" Type="http://schemas.openxmlformats.org/officeDocument/2006/relationships/image" Target="../media/image629.png"/><Relationship Id="rId37" Type="http://schemas.openxmlformats.org/officeDocument/2006/relationships/customXml" Target="../ink/ink722.xml"/><Relationship Id="rId53" Type="http://schemas.openxmlformats.org/officeDocument/2006/relationships/customXml" Target="../ink/ink730.xml"/><Relationship Id="rId58" Type="http://schemas.openxmlformats.org/officeDocument/2006/relationships/image" Target="../media/image642.png"/><Relationship Id="rId74" Type="http://schemas.openxmlformats.org/officeDocument/2006/relationships/image" Target="../media/image650.png"/><Relationship Id="rId79" Type="http://schemas.openxmlformats.org/officeDocument/2006/relationships/customXml" Target="../ink/ink743.xml"/><Relationship Id="rId102" Type="http://schemas.openxmlformats.org/officeDocument/2006/relationships/image" Target="../media/image664.png"/><Relationship Id="rId123" Type="http://schemas.openxmlformats.org/officeDocument/2006/relationships/customXml" Target="../ink/ink765.xml"/><Relationship Id="rId5" Type="http://schemas.openxmlformats.org/officeDocument/2006/relationships/customXml" Target="../ink/ink706.xml"/><Relationship Id="rId90" Type="http://schemas.openxmlformats.org/officeDocument/2006/relationships/image" Target="../media/image658.png"/><Relationship Id="rId95" Type="http://schemas.openxmlformats.org/officeDocument/2006/relationships/customXml" Target="../ink/ink751.xml"/><Relationship Id="rId22" Type="http://schemas.openxmlformats.org/officeDocument/2006/relationships/image" Target="../media/image624.png"/><Relationship Id="rId27" Type="http://schemas.openxmlformats.org/officeDocument/2006/relationships/customXml" Target="../ink/ink717.xml"/><Relationship Id="rId43" Type="http://schemas.openxmlformats.org/officeDocument/2006/relationships/customXml" Target="../ink/ink725.xml"/><Relationship Id="rId48" Type="http://schemas.openxmlformats.org/officeDocument/2006/relationships/image" Target="../media/image637.png"/><Relationship Id="rId64" Type="http://schemas.openxmlformats.org/officeDocument/2006/relationships/image" Target="../media/image645.png"/><Relationship Id="rId69" Type="http://schemas.openxmlformats.org/officeDocument/2006/relationships/customXml" Target="../ink/ink738.xml"/><Relationship Id="rId113" Type="http://schemas.openxmlformats.org/officeDocument/2006/relationships/customXml" Target="../ink/ink760.xml"/><Relationship Id="rId118" Type="http://schemas.openxmlformats.org/officeDocument/2006/relationships/image" Target="../media/image672.png"/><Relationship Id="rId80" Type="http://schemas.openxmlformats.org/officeDocument/2006/relationships/image" Target="../media/image653.png"/><Relationship Id="rId85" Type="http://schemas.openxmlformats.org/officeDocument/2006/relationships/customXml" Target="../ink/ink746.xml"/><Relationship Id="rId12" Type="http://schemas.openxmlformats.org/officeDocument/2006/relationships/image" Target="../media/image619.png"/><Relationship Id="rId17" Type="http://schemas.openxmlformats.org/officeDocument/2006/relationships/customXml" Target="../ink/ink712.xml"/><Relationship Id="rId33" Type="http://schemas.openxmlformats.org/officeDocument/2006/relationships/customXml" Target="../ink/ink720.xml"/><Relationship Id="rId38" Type="http://schemas.openxmlformats.org/officeDocument/2006/relationships/image" Target="../media/image632.png"/><Relationship Id="rId59" Type="http://schemas.openxmlformats.org/officeDocument/2006/relationships/customXml" Target="../ink/ink733.xml"/><Relationship Id="rId103" Type="http://schemas.openxmlformats.org/officeDocument/2006/relationships/customXml" Target="../ink/ink755.xml"/><Relationship Id="rId108" Type="http://schemas.openxmlformats.org/officeDocument/2006/relationships/image" Target="../media/image667.png"/><Relationship Id="rId124" Type="http://schemas.openxmlformats.org/officeDocument/2006/relationships/image" Target="../media/image675.png"/><Relationship Id="rId54" Type="http://schemas.openxmlformats.org/officeDocument/2006/relationships/image" Target="../media/image640.png"/><Relationship Id="rId70" Type="http://schemas.openxmlformats.org/officeDocument/2006/relationships/image" Target="../media/image648.png"/><Relationship Id="rId75" Type="http://schemas.openxmlformats.org/officeDocument/2006/relationships/customXml" Target="../ink/ink741.xml"/><Relationship Id="rId91" Type="http://schemas.openxmlformats.org/officeDocument/2006/relationships/customXml" Target="../ink/ink749.xml"/><Relationship Id="rId96" Type="http://schemas.openxmlformats.org/officeDocument/2006/relationships/image" Target="../media/image6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6.png"/><Relationship Id="rId23" Type="http://schemas.openxmlformats.org/officeDocument/2006/relationships/customXml" Target="../ink/ink715.xml"/><Relationship Id="rId28" Type="http://schemas.openxmlformats.org/officeDocument/2006/relationships/image" Target="../media/image627.png"/><Relationship Id="rId49" Type="http://schemas.openxmlformats.org/officeDocument/2006/relationships/customXml" Target="../ink/ink728.xml"/><Relationship Id="rId114" Type="http://schemas.openxmlformats.org/officeDocument/2006/relationships/image" Target="../media/image670.png"/><Relationship Id="rId119" Type="http://schemas.openxmlformats.org/officeDocument/2006/relationships/customXml" Target="../ink/ink763.xml"/><Relationship Id="rId44" Type="http://schemas.openxmlformats.org/officeDocument/2006/relationships/image" Target="../media/image635.png"/><Relationship Id="rId60" Type="http://schemas.openxmlformats.org/officeDocument/2006/relationships/image" Target="../media/image643.png"/><Relationship Id="rId65" Type="http://schemas.openxmlformats.org/officeDocument/2006/relationships/customXml" Target="../ink/ink736.xml"/><Relationship Id="rId81" Type="http://schemas.openxmlformats.org/officeDocument/2006/relationships/customXml" Target="../ink/ink744.xml"/><Relationship Id="rId86" Type="http://schemas.openxmlformats.org/officeDocument/2006/relationships/image" Target="../media/image656.png"/><Relationship Id="rId13" Type="http://schemas.openxmlformats.org/officeDocument/2006/relationships/customXml" Target="../ink/ink710.xml"/><Relationship Id="rId18" Type="http://schemas.openxmlformats.org/officeDocument/2006/relationships/image" Target="../media/image622.png"/><Relationship Id="rId39" Type="http://schemas.openxmlformats.org/officeDocument/2006/relationships/customXml" Target="../ink/ink723.xml"/><Relationship Id="rId109" Type="http://schemas.openxmlformats.org/officeDocument/2006/relationships/customXml" Target="../ink/ink758.xml"/><Relationship Id="rId34" Type="http://schemas.openxmlformats.org/officeDocument/2006/relationships/image" Target="../media/image630.png"/><Relationship Id="rId50" Type="http://schemas.openxmlformats.org/officeDocument/2006/relationships/image" Target="../media/image638.png"/><Relationship Id="rId55" Type="http://schemas.openxmlformats.org/officeDocument/2006/relationships/customXml" Target="../ink/ink731.xml"/><Relationship Id="rId76" Type="http://schemas.openxmlformats.org/officeDocument/2006/relationships/image" Target="../media/image651.png"/><Relationship Id="rId97" Type="http://schemas.openxmlformats.org/officeDocument/2006/relationships/customXml" Target="../ink/ink752.xml"/><Relationship Id="rId104" Type="http://schemas.openxmlformats.org/officeDocument/2006/relationships/image" Target="../media/image665.png"/><Relationship Id="rId120" Type="http://schemas.openxmlformats.org/officeDocument/2006/relationships/image" Target="../media/image673.png"/><Relationship Id="rId125" Type="http://schemas.openxmlformats.org/officeDocument/2006/relationships/customXml" Target="../ink/ink766.xml"/><Relationship Id="rId7" Type="http://schemas.openxmlformats.org/officeDocument/2006/relationships/customXml" Target="../ink/ink707.xml"/><Relationship Id="rId71" Type="http://schemas.openxmlformats.org/officeDocument/2006/relationships/customXml" Target="../ink/ink739.xml"/><Relationship Id="rId92" Type="http://schemas.openxmlformats.org/officeDocument/2006/relationships/image" Target="../media/image659.png"/><Relationship Id="rId2" Type="http://schemas.openxmlformats.org/officeDocument/2006/relationships/image" Target="../media/image23.tmp"/><Relationship Id="rId29" Type="http://schemas.openxmlformats.org/officeDocument/2006/relationships/customXml" Target="../ink/ink718.xml"/><Relationship Id="rId24" Type="http://schemas.openxmlformats.org/officeDocument/2006/relationships/image" Target="../media/image625.png"/><Relationship Id="rId40" Type="http://schemas.openxmlformats.org/officeDocument/2006/relationships/image" Target="../media/image633.png"/><Relationship Id="rId45" Type="http://schemas.openxmlformats.org/officeDocument/2006/relationships/customXml" Target="../ink/ink726.xml"/><Relationship Id="rId66" Type="http://schemas.openxmlformats.org/officeDocument/2006/relationships/image" Target="../media/image646.png"/><Relationship Id="rId87" Type="http://schemas.openxmlformats.org/officeDocument/2006/relationships/customXml" Target="../ink/ink747.xml"/><Relationship Id="rId110" Type="http://schemas.openxmlformats.org/officeDocument/2006/relationships/image" Target="../media/image668.png"/><Relationship Id="rId115" Type="http://schemas.openxmlformats.org/officeDocument/2006/relationships/customXml" Target="../ink/ink761.xml"/><Relationship Id="rId61" Type="http://schemas.openxmlformats.org/officeDocument/2006/relationships/customXml" Target="../ink/ink734.xml"/><Relationship Id="rId82" Type="http://schemas.openxmlformats.org/officeDocument/2006/relationships/image" Target="../media/image654.png"/><Relationship Id="rId19" Type="http://schemas.openxmlformats.org/officeDocument/2006/relationships/customXml" Target="../ink/ink713.xml"/><Relationship Id="rId14" Type="http://schemas.openxmlformats.org/officeDocument/2006/relationships/image" Target="../media/image620.png"/><Relationship Id="rId30" Type="http://schemas.openxmlformats.org/officeDocument/2006/relationships/image" Target="../media/image628.png"/><Relationship Id="rId35" Type="http://schemas.openxmlformats.org/officeDocument/2006/relationships/customXml" Target="../ink/ink721.xml"/><Relationship Id="rId56" Type="http://schemas.openxmlformats.org/officeDocument/2006/relationships/image" Target="../media/image641.png"/><Relationship Id="rId77" Type="http://schemas.openxmlformats.org/officeDocument/2006/relationships/customXml" Target="../ink/ink742.xml"/><Relationship Id="rId100" Type="http://schemas.openxmlformats.org/officeDocument/2006/relationships/image" Target="../media/image663.png"/><Relationship Id="rId105" Type="http://schemas.openxmlformats.org/officeDocument/2006/relationships/customXml" Target="../ink/ink756.xml"/><Relationship Id="rId126" Type="http://schemas.openxmlformats.org/officeDocument/2006/relationships/image" Target="../media/image676.png"/><Relationship Id="rId8" Type="http://schemas.openxmlformats.org/officeDocument/2006/relationships/image" Target="../media/image617.png"/><Relationship Id="rId51" Type="http://schemas.openxmlformats.org/officeDocument/2006/relationships/customXml" Target="../ink/ink729.xml"/><Relationship Id="rId72" Type="http://schemas.openxmlformats.org/officeDocument/2006/relationships/image" Target="../media/image649.png"/><Relationship Id="rId93" Type="http://schemas.openxmlformats.org/officeDocument/2006/relationships/customXml" Target="../ink/ink750.xml"/><Relationship Id="rId98" Type="http://schemas.openxmlformats.org/officeDocument/2006/relationships/image" Target="../media/image662.png"/><Relationship Id="rId121" Type="http://schemas.openxmlformats.org/officeDocument/2006/relationships/customXml" Target="../ink/ink764.xml"/><Relationship Id="rId3" Type="http://schemas.openxmlformats.org/officeDocument/2006/relationships/customXml" Target="../ink/ink705.xml"/><Relationship Id="rId25" Type="http://schemas.openxmlformats.org/officeDocument/2006/relationships/customXml" Target="../ink/ink716.xml"/><Relationship Id="rId46" Type="http://schemas.openxmlformats.org/officeDocument/2006/relationships/image" Target="../media/image636.png"/><Relationship Id="rId67" Type="http://schemas.openxmlformats.org/officeDocument/2006/relationships/customXml" Target="../ink/ink737.xml"/><Relationship Id="rId116" Type="http://schemas.openxmlformats.org/officeDocument/2006/relationships/image" Target="../media/image671.png"/><Relationship Id="rId20" Type="http://schemas.openxmlformats.org/officeDocument/2006/relationships/image" Target="../media/image623.png"/><Relationship Id="rId41" Type="http://schemas.openxmlformats.org/officeDocument/2006/relationships/customXml" Target="../ink/ink724.xml"/><Relationship Id="rId62" Type="http://schemas.openxmlformats.org/officeDocument/2006/relationships/image" Target="../media/image644.png"/><Relationship Id="rId83" Type="http://schemas.openxmlformats.org/officeDocument/2006/relationships/customXml" Target="../ink/ink745.xml"/><Relationship Id="rId88" Type="http://schemas.openxmlformats.org/officeDocument/2006/relationships/image" Target="../media/image657.png"/><Relationship Id="rId111" Type="http://schemas.openxmlformats.org/officeDocument/2006/relationships/customXml" Target="../ink/ink759.xml"/><Relationship Id="rId15" Type="http://schemas.openxmlformats.org/officeDocument/2006/relationships/customXml" Target="../ink/ink711.xml"/><Relationship Id="rId36" Type="http://schemas.openxmlformats.org/officeDocument/2006/relationships/image" Target="../media/image631.png"/><Relationship Id="rId57" Type="http://schemas.openxmlformats.org/officeDocument/2006/relationships/customXml" Target="../ink/ink732.xml"/><Relationship Id="rId106" Type="http://schemas.openxmlformats.org/officeDocument/2006/relationships/image" Target="../media/image666.png"/><Relationship Id="rId10" Type="http://schemas.openxmlformats.org/officeDocument/2006/relationships/image" Target="../media/image618.png"/><Relationship Id="rId31" Type="http://schemas.openxmlformats.org/officeDocument/2006/relationships/customXml" Target="../ink/ink719.xml"/><Relationship Id="rId52" Type="http://schemas.openxmlformats.org/officeDocument/2006/relationships/image" Target="../media/image639.png"/><Relationship Id="rId73" Type="http://schemas.openxmlformats.org/officeDocument/2006/relationships/customXml" Target="../ink/ink740.xml"/><Relationship Id="rId78" Type="http://schemas.openxmlformats.org/officeDocument/2006/relationships/image" Target="../media/image652.png"/><Relationship Id="rId94" Type="http://schemas.openxmlformats.org/officeDocument/2006/relationships/image" Target="../media/image660.png"/><Relationship Id="rId99" Type="http://schemas.openxmlformats.org/officeDocument/2006/relationships/customXml" Target="../ink/ink753.xml"/><Relationship Id="rId101" Type="http://schemas.openxmlformats.org/officeDocument/2006/relationships/customXml" Target="../ink/ink754.xml"/><Relationship Id="rId122" Type="http://schemas.openxmlformats.org/officeDocument/2006/relationships/image" Target="../media/image674.png"/><Relationship Id="rId4" Type="http://schemas.openxmlformats.org/officeDocument/2006/relationships/image" Target="../media/image615.png"/><Relationship Id="rId9" Type="http://schemas.openxmlformats.org/officeDocument/2006/relationships/customXml" Target="../ink/ink708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78.xml"/><Relationship Id="rId21" Type="http://schemas.openxmlformats.org/officeDocument/2006/relationships/image" Target="../media/image687.png"/><Relationship Id="rId42" Type="http://schemas.openxmlformats.org/officeDocument/2006/relationships/customXml" Target="../ink/ink786.xml"/><Relationship Id="rId47" Type="http://schemas.openxmlformats.org/officeDocument/2006/relationships/image" Target="../media/image700.png"/><Relationship Id="rId63" Type="http://schemas.openxmlformats.org/officeDocument/2006/relationships/image" Target="../media/image708.png"/><Relationship Id="rId68" Type="http://schemas.openxmlformats.org/officeDocument/2006/relationships/customXml" Target="../ink/ink799.xml"/><Relationship Id="rId2" Type="http://schemas.openxmlformats.org/officeDocument/2006/relationships/image" Target="../media/image24.tmp"/><Relationship Id="rId16" Type="http://schemas.openxmlformats.org/officeDocument/2006/relationships/customXml" Target="../ink/ink773.xml"/><Relationship Id="rId29" Type="http://schemas.openxmlformats.org/officeDocument/2006/relationships/image" Target="../media/image691.png"/><Relationship Id="rId11" Type="http://schemas.openxmlformats.org/officeDocument/2006/relationships/image" Target="../media/image682.png"/><Relationship Id="rId24" Type="http://schemas.openxmlformats.org/officeDocument/2006/relationships/customXml" Target="../ink/ink777.xml"/><Relationship Id="rId32" Type="http://schemas.openxmlformats.org/officeDocument/2006/relationships/customXml" Target="../ink/ink781.xml"/><Relationship Id="rId37" Type="http://schemas.openxmlformats.org/officeDocument/2006/relationships/image" Target="../media/image695.png"/><Relationship Id="rId40" Type="http://schemas.openxmlformats.org/officeDocument/2006/relationships/customXml" Target="../ink/ink785.xml"/><Relationship Id="rId45" Type="http://schemas.openxmlformats.org/officeDocument/2006/relationships/image" Target="../media/image699.png"/><Relationship Id="rId53" Type="http://schemas.openxmlformats.org/officeDocument/2006/relationships/image" Target="../media/image703.png"/><Relationship Id="rId58" Type="http://schemas.openxmlformats.org/officeDocument/2006/relationships/customXml" Target="../ink/ink794.xml"/><Relationship Id="rId66" Type="http://schemas.openxmlformats.org/officeDocument/2006/relationships/customXml" Target="../ink/ink798.xml"/><Relationship Id="rId74" Type="http://schemas.openxmlformats.org/officeDocument/2006/relationships/customXml" Target="../ink/ink802.xml"/><Relationship Id="rId5" Type="http://schemas.openxmlformats.org/officeDocument/2006/relationships/image" Target="../media/image679.png"/><Relationship Id="rId61" Type="http://schemas.openxmlformats.org/officeDocument/2006/relationships/image" Target="../media/image707.png"/><Relationship Id="rId19" Type="http://schemas.openxmlformats.org/officeDocument/2006/relationships/image" Target="../media/image686.png"/><Relationship Id="rId14" Type="http://schemas.openxmlformats.org/officeDocument/2006/relationships/customXml" Target="../ink/ink772.xml"/><Relationship Id="rId22" Type="http://schemas.openxmlformats.org/officeDocument/2006/relationships/customXml" Target="../ink/ink776.xml"/><Relationship Id="rId27" Type="http://schemas.openxmlformats.org/officeDocument/2006/relationships/image" Target="../media/image690.png"/><Relationship Id="rId30" Type="http://schemas.openxmlformats.org/officeDocument/2006/relationships/customXml" Target="../ink/ink780.xml"/><Relationship Id="rId35" Type="http://schemas.openxmlformats.org/officeDocument/2006/relationships/image" Target="../media/image694.png"/><Relationship Id="rId43" Type="http://schemas.openxmlformats.org/officeDocument/2006/relationships/image" Target="../media/image698.png"/><Relationship Id="rId48" Type="http://schemas.openxmlformats.org/officeDocument/2006/relationships/customXml" Target="../ink/ink789.xml"/><Relationship Id="rId56" Type="http://schemas.openxmlformats.org/officeDocument/2006/relationships/customXml" Target="../ink/ink793.xml"/><Relationship Id="rId64" Type="http://schemas.openxmlformats.org/officeDocument/2006/relationships/customXml" Target="../ink/ink797.xml"/><Relationship Id="rId69" Type="http://schemas.openxmlformats.org/officeDocument/2006/relationships/image" Target="../media/image711.png"/><Relationship Id="rId8" Type="http://schemas.openxmlformats.org/officeDocument/2006/relationships/customXml" Target="../ink/ink769.xml"/><Relationship Id="rId51" Type="http://schemas.openxmlformats.org/officeDocument/2006/relationships/image" Target="../media/image702.png"/><Relationship Id="rId72" Type="http://schemas.openxmlformats.org/officeDocument/2006/relationships/customXml" Target="../ink/ink801.xml"/><Relationship Id="rId3" Type="http://schemas.openxmlformats.org/officeDocument/2006/relationships/image" Target="../media/image3.tmp"/><Relationship Id="rId12" Type="http://schemas.openxmlformats.org/officeDocument/2006/relationships/customXml" Target="../ink/ink771.xml"/><Relationship Id="rId17" Type="http://schemas.openxmlformats.org/officeDocument/2006/relationships/image" Target="../media/image685.png"/><Relationship Id="rId25" Type="http://schemas.openxmlformats.org/officeDocument/2006/relationships/image" Target="../media/image689.png"/><Relationship Id="rId33" Type="http://schemas.openxmlformats.org/officeDocument/2006/relationships/image" Target="../media/image693.png"/><Relationship Id="rId38" Type="http://schemas.openxmlformats.org/officeDocument/2006/relationships/customXml" Target="../ink/ink784.xml"/><Relationship Id="rId46" Type="http://schemas.openxmlformats.org/officeDocument/2006/relationships/customXml" Target="../ink/ink788.xml"/><Relationship Id="rId59" Type="http://schemas.openxmlformats.org/officeDocument/2006/relationships/image" Target="../media/image706.png"/><Relationship Id="rId67" Type="http://schemas.openxmlformats.org/officeDocument/2006/relationships/image" Target="../media/image710.png"/><Relationship Id="rId20" Type="http://schemas.openxmlformats.org/officeDocument/2006/relationships/customXml" Target="../ink/ink775.xml"/><Relationship Id="rId41" Type="http://schemas.openxmlformats.org/officeDocument/2006/relationships/image" Target="../media/image697.png"/><Relationship Id="rId54" Type="http://schemas.openxmlformats.org/officeDocument/2006/relationships/customXml" Target="../ink/ink792.xml"/><Relationship Id="rId62" Type="http://schemas.openxmlformats.org/officeDocument/2006/relationships/customXml" Target="../ink/ink796.xml"/><Relationship Id="rId70" Type="http://schemas.openxmlformats.org/officeDocument/2006/relationships/customXml" Target="../ink/ink800.xml"/><Relationship Id="rId75" Type="http://schemas.openxmlformats.org/officeDocument/2006/relationships/image" Target="../media/image7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8.xml"/><Relationship Id="rId15" Type="http://schemas.openxmlformats.org/officeDocument/2006/relationships/image" Target="../media/image684.png"/><Relationship Id="rId23" Type="http://schemas.openxmlformats.org/officeDocument/2006/relationships/image" Target="../media/image688.png"/><Relationship Id="rId28" Type="http://schemas.openxmlformats.org/officeDocument/2006/relationships/customXml" Target="../ink/ink779.xml"/><Relationship Id="rId36" Type="http://schemas.openxmlformats.org/officeDocument/2006/relationships/customXml" Target="../ink/ink783.xml"/><Relationship Id="rId49" Type="http://schemas.openxmlformats.org/officeDocument/2006/relationships/image" Target="../media/image701.png"/><Relationship Id="rId57" Type="http://schemas.openxmlformats.org/officeDocument/2006/relationships/image" Target="../media/image705.png"/><Relationship Id="rId10" Type="http://schemas.openxmlformats.org/officeDocument/2006/relationships/customXml" Target="../ink/ink770.xml"/><Relationship Id="rId31" Type="http://schemas.openxmlformats.org/officeDocument/2006/relationships/image" Target="../media/image692.png"/><Relationship Id="rId44" Type="http://schemas.openxmlformats.org/officeDocument/2006/relationships/customXml" Target="../ink/ink787.xml"/><Relationship Id="rId52" Type="http://schemas.openxmlformats.org/officeDocument/2006/relationships/customXml" Target="../ink/ink791.xml"/><Relationship Id="rId60" Type="http://schemas.openxmlformats.org/officeDocument/2006/relationships/customXml" Target="../ink/ink795.xml"/><Relationship Id="rId65" Type="http://schemas.openxmlformats.org/officeDocument/2006/relationships/image" Target="../media/image709.png"/><Relationship Id="rId73" Type="http://schemas.openxmlformats.org/officeDocument/2006/relationships/image" Target="../media/image713.png"/><Relationship Id="rId4" Type="http://schemas.openxmlformats.org/officeDocument/2006/relationships/customXml" Target="../ink/ink767.xml"/><Relationship Id="rId9" Type="http://schemas.openxmlformats.org/officeDocument/2006/relationships/image" Target="../media/image681.png"/><Relationship Id="rId13" Type="http://schemas.openxmlformats.org/officeDocument/2006/relationships/image" Target="../media/image683.png"/><Relationship Id="rId18" Type="http://schemas.openxmlformats.org/officeDocument/2006/relationships/customXml" Target="../ink/ink774.xml"/><Relationship Id="rId39" Type="http://schemas.openxmlformats.org/officeDocument/2006/relationships/image" Target="../media/image696.png"/><Relationship Id="rId34" Type="http://schemas.openxmlformats.org/officeDocument/2006/relationships/customXml" Target="../ink/ink782.xml"/><Relationship Id="rId50" Type="http://schemas.openxmlformats.org/officeDocument/2006/relationships/customXml" Target="../ink/ink790.xml"/><Relationship Id="rId55" Type="http://schemas.openxmlformats.org/officeDocument/2006/relationships/image" Target="../media/image704.png"/><Relationship Id="rId76" Type="http://schemas.openxmlformats.org/officeDocument/2006/relationships/comments" Target="../comments/comment5.xml"/><Relationship Id="rId7" Type="http://schemas.openxmlformats.org/officeDocument/2006/relationships/image" Target="../media/image680.png"/><Relationship Id="rId71" Type="http://schemas.openxmlformats.org/officeDocument/2006/relationships/image" Target="../media/image712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6.png"/><Relationship Id="rId21" Type="http://schemas.openxmlformats.org/officeDocument/2006/relationships/customXml" Target="../ink/ink812.xml"/><Relationship Id="rId42" Type="http://schemas.openxmlformats.org/officeDocument/2006/relationships/image" Target="../media/image734.png"/><Relationship Id="rId47" Type="http://schemas.openxmlformats.org/officeDocument/2006/relationships/customXml" Target="../ink/ink825.xml"/><Relationship Id="rId63" Type="http://schemas.openxmlformats.org/officeDocument/2006/relationships/customXml" Target="../ink/ink833.xml"/><Relationship Id="rId68" Type="http://schemas.openxmlformats.org/officeDocument/2006/relationships/image" Target="../media/image747.png"/><Relationship Id="rId84" Type="http://schemas.openxmlformats.org/officeDocument/2006/relationships/image" Target="../media/image755.png"/><Relationship Id="rId16" Type="http://schemas.openxmlformats.org/officeDocument/2006/relationships/image" Target="../media/image722.png"/><Relationship Id="rId11" Type="http://schemas.openxmlformats.org/officeDocument/2006/relationships/customXml" Target="../ink/ink807.xml"/><Relationship Id="rId32" Type="http://schemas.openxmlformats.org/officeDocument/2006/relationships/image" Target="../media/image729.png"/><Relationship Id="rId37" Type="http://schemas.openxmlformats.org/officeDocument/2006/relationships/customXml" Target="../ink/ink820.xml"/><Relationship Id="rId53" Type="http://schemas.openxmlformats.org/officeDocument/2006/relationships/customXml" Target="../ink/ink828.xml"/><Relationship Id="rId58" Type="http://schemas.openxmlformats.org/officeDocument/2006/relationships/image" Target="../media/image742.png"/><Relationship Id="rId74" Type="http://schemas.openxmlformats.org/officeDocument/2006/relationships/image" Target="../media/image750.png"/><Relationship Id="rId79" Type="http://schemas.openxmlformats.org/officeDocument/2006/relationships/customXml" Target="../ink/ink841.xml"/><Relationship Id="rId5" Type="http://schemas.openxmlformats.org/officeDocument/2006/relationships/customXml" Target="../ink/ink804.xml"/><Relationship Id="rId19" Type="http://schemas.openxmlformats.org/officeDocument/2006/relationships/customXml" Target="../ink/ink811.xml"/><Relationship Id="rId14" Type="http://schemas.openxmlformats.org/officeDocument/2006/relationships/image" Target="../media/image721.png"/><Relationship Id="rId22" Type="http://schemas.openxmlformats.org/officeDocument/2006/relationships/image" Target="../media/image724.png"/><Relationship Id="rId27" Type="http://schemas.openxmlformats.org/officeDocument/2006/relationships/customXml" Target="../ink/ink815.xml"/><Relationship Id="rId30" Type="http://schemas.openxmlformats.org/officeDocument/2006/relationships/image" Target="../media/image728.png"/><Relationship Id="rId35" Type="http://schemas.openxmlformats.org/officeDocument/2006/relationships/customXml" Target="../ink/ink819.xml"/><Relationship Id="rId43" Type="http://schemas.openxmlformats.org/officeDocument/2006/relationships/customXml" Target="../ink/ink823.xml"/><Relationship Id="rId48" Type="http://schemas.openxmlformats.org/officeDocument/2006/relationships/image" Target="../media/image737.png"/><Relationship Id="rId56" Type="http://schemas.openxmlformats.org/officeDocument/2006/relationships/image" Target="../media/image741.png"/><Relationship Id="rId64" Type="http://schemas.openxmlformats.org/officeDocument/2006/relationships/image" Target="../media/image745.png"/><Relationship Id="rId69" Type="http://schemas.openxmlformats.org/officeDocument/2006/relationships/customXml" Target="../ink/ink836.xml"/><Relationship Id="rId77" Type="http://schemas.openxmlformats.org/officeDocument/2006/relationships/customXml" Target="../ink/ink840.xml"/><Relationship Id="rId8" Type="http://schemas.openxmlformats.org/officeDocument/2006/relationships/image" Target="../media/image718.png"/><Relationship Id="rId51" Type="http://schemas.openxmlformats.org/officeDocument/2006/relationships/customXml" Target="../ink/ink827.xml"/><Relationship Id="rId72" Type="http://schemas.openxmlformats.org/officeDocument/2006/relationships/image" Target="../media/image749.png"/><Relationship Id="rId80" Type="http://schemas.openxmlformats.org/officeDocument/2006/relationships/image" Target="../media/image753.png"/><Relationship Id="rId85" Type="http://schemas.openxmlformats.org/officeDocument/2006/relationships/customXml" Target="../ink/ink844.xml"/><Relationship Id="rId3" Type="http://schemas.openxmlformats.org/officeDocument/2006/relationships/customXml" Target="../ink/ink803.xml"/><Relationship Id="rId12" Type="http://schemas.openxmlformats.org/officeDocument/2006/relationships/image" Target="../media/image720.png"/><Relationship Id="rId17" Type="http://schemas.openxmlformats.org/officeDocument/2006/relationships/customXml" Target="../ink/ink810.xml"/><Relationship Id="rId25" Type="http://schemas.openxmlformats.org/officeDocument/2006/relationships/customXml" Target="../ink/ink814.xml"/><Relationship Id="rId33" Type="http://schemas.openxmlformats.org/officeDocument/2006/relationships/customXml" Target="../ink/ink818.xml"/><Relationship Id="rId38" Type="http://schemas.openxmlformats.org/officeDocument/2006/relationships/image" Target="../media/image732.png"/><Relationship Id="rId46" Type="http://schemas.openxmlformats.org/officeDocument/2006/relationships/image" Target="../media/image736.png"/><Relationship Id="rId59" Type="http://schemas.openxmlformats.org/officeDocument/2006/relationships/customXml" Target="../ink/ink831.xml"/><Relationship Id="rId67" Type="http://schemas.openxmlformats.org/officeDocument/2006/relationships/customXml" Target="../ink/ink835.xml"/><Relationship Id="rId20" Type="http://schemas.openxmlformats.org/officeDocument/2006/relationships/image" Target="../media/image723.png"/><Relationship Id="rId41" Type="http://schemas.openxmlformats.org/officeDocument/2006/relationships/customXml" Target="../ink/ink822.xml"/><Relationship Id="rId54" Type="http://schemas.openxmlformats.org/officeDocument/2006/relationships/image" Target="../media/image740.png"/><Relationship Id="rId62" Type="http://schemas.openxmlformats.org/officeDocument/2006/relationships/image" Target="../media/image744.png"/><Relationship Id="rId70" Type="http://schemas.openxmlformats.org/officeDocument/2006/relationships/image" Target="../media/image748.png"/><Relationship Id="rId75" Type="http://schemas.openxmlformats.org/officeDocument/2006/relationships/customXml" Target="../ink/ink839.xml"/><Relationship Id="rId83" Type="http://schemas.openxmlformats.org/officeDocument/2006/relationships/customXml" Target="../ink/ink8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7.png"/><Relationship Id="rId15" Type="http://schemas.openxmlformats.org/officeDocument/2006/relationships/customXml" Target="../ink/ink809.xml"/><Relationship Id="rId23" Type="http://schemas.openxmlformats.org/officeDocument/2006/relationships/customXml" Target="../ink/ink813.xml"/><Relationship Id="rId28" Type="http://schemas.openxmlformats.org/officeDocument/2006/relationships/image" Target="../media/image727.png"/><Relationship Id="rId36" Type="http://schemas.openxmlformats.org/officeDocument/2006/relationships/image" Target="../media/image731.png"/><Relationship Id="rId49" Type="http://schemas.openxmlformats.org/officeDocument/2006/relationships/customXml" Target="../ink/ink826.xml"/><Relationship Id="rId57" Type="http://schemas.openxmlformats.org/officeDocument/2006/relationships/customXml" Target="../ink/ink830.xml"/><Relationship Id="rId10" Type="http://schemas.openxmlformats.org/officeDocument/2006/relationships/image" Target="../media/image719.png"/><Relationship Id="rId31" Type="http://schemas.openxmlformats.org/officeDocument/2006/relationships/customXml" Target="../ink/ink817.xml"/><Relationship Id="rId44" Type="http://schemas.openxmlformats.org/officeDocument/2006/relationships/image" Target="../media/image735.png"/><Relationship Id="rId52" Type="http://schemas.openxmlformats.org/officeDocument/2006/relationships/image" Target="../media/image739.png"/><Relationship Id="rId60" Type="http://schemas.openxmlformats.org/officeDocument/2006/relationships/image" Target="../media/image743.png"/><Relationship Id="rId65" Type="http://schemas.openxmlformats.org/officeDocument/2006/relationships/customXml" Target="../ink/ink834.xml"/><Relationship Id="rId73" Type="http://schemas.openxmlformats.org/officeDocument/2006/relationships/customXml" Target="../ink/ink838.xml"/><Relationship Id="rId78" Type="http://schemas.openxmlformats.org/officeDocument/2006/relationships/image" Target="../media/image752.png"/><Relationship Id="rId81" Type="http://schemas.openxmlformats.org/officeDocument/2006/relationships/customXml" Target="../ink/ink842.xml"/><Relationship Id="rId86" Type="http://schemas.openxmlformats.org/officeDocument/2006/relationships/image" Target="../media/image756.png"/><Relationship Id="rId4" Type="http://schemas.openxmlformats.org/officeDocument/2006/relationships/image" Target="../media/image716.png"/><Relationship Id="rId9" Type="http://schemas.openxmlformats.org/officeDocument/2006/relationships/customXml" Target="../ink/ink806.xml"/><Relationship Id="rId13" Type="http://schemas.openxmlformats.org/officeDocument/2006/relationships/customXml" Target="../ink/ink808.xml"/><Relationship Id="rId18" Type="http://schemas.openxmlformats.org/officeDocument/2006/relationships/image" Target="../media/image277.png"/><Relationship Id="rId39" Type="http://schemas.openxmlformats.org/officeDocument/2006/relationships/customXml" Target="../ink/ink821.xml"/><Relationship Id="rId34" Type="http://schemas.openxmlformats.org/officeDocument/2006/relationships/image" Target="../media/image730.png"/><Relationship Id="rId50" Type="http://schemas.openxmlformats.org/officeDocument/2006/relationships/image" Target="../media/image738.png"/><Relationship Id="rId55" Type="http://schemas.openxmlformats.org/officeDocument/2006/relationships/customXml" Target="../ink/ink829.xml"/><Relationship Id="rId76" Type="http://schemas.openxmlformats.org/officeDocument/2006/relationships/image" Target="../media/image751.png"/><Relationship Id="rId7" Type="http://schemas.openxmlformats.org/officeDocument/2006/relationships/customXml" Target="../ink/ink805.xml"/><Relationship Id="rId71" Type="http://schemas.openxmlformats.org/officeDocument/2006/relationships/customXml" Target="../ink/ink837.xml"/><Relationship Id="rId2" Type="http://schemas.openxmlformats.org/officeDocument/2006/relationships/image" Target="../media/image25.tmp"/><Relationship Id="rId29" Type="http://schemas.openxmlformats.org/officeDocument/2006/relationships/customXml" Target="../ink/ink816.xml"/><Relationship Id="rId24" Type="http://schemas.openxmlformats.org/officeDocument/2006/relationships/image" Target="../media/image725.png"/><Relationship Id="rId40" Type="http://schemas.openxmlformats.org/officeDocument/2006/relationships/image" Target="../media/image733.png"/><Relationship Id="rId45" Type="http://schemas.openxmlformats.org/officeDocument/2006/relationships/customXml" Target="../ink/ink824.xml"/><Relationship Id="rId66" Type="http://schemas.openxmlformats.org/officeDocument/2006/relationships/image" Target="../media/image746.png"/><Relationship Id="rId61" Type="http://schemas.openxmlformats.org/officeDocument/2006/relationships/customXml" Target="../ink/ink832.xml"/><Relationship Id="rId82" Type="http://schemas.openxmlformats.org/officeDocument/2006/relationships/image" Target="../media/image75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50.xml"/><Relationship Id="rId18" Type="http://schemas.openxmlformats.org/officeDocument/2006/relationships/image" Target="../media/image765.png"/><Relationship Id="rId26" Type="http://schemas.openxmlformats.org/officeDocument/2006/relationships/image" Target="../media/image769.png"/><Relationship Id="rId39" Type="http://schemas.openxmlformats.org/officeDocument/2006/relationships/customXml" Target="../ink/ink863.xml"/><Relationship Id="rId21" Type="http://schemas.openxmlformats.org/officeDocument/2006/relationships/customXml" Target="../ink/ink854.xml"/><Relationship Id="rId34" Type="http://schemas.openxmlformats.org/officeDocument/2006/relationships/image" Target="../media/image773.png"/><Relationship Id="rId42" Type="http://schemas.openxmlformats.org/officeDocument/2006/relationships/customXml" Target="../ink/ink864.xml"/><Relationship Id="rId47" Type="http://schemas.openxmlformats.org/officeDocument/2006/relationships/image" Target="../media/image780.png"/><Relationship Id="rId7" Type="http://schemas.openxmlformats.org/officeDocument/2006/relationships/customXml" Target="../ink/ink847.xml"/><Relationship Id="rId2" Type="http://schemas.openxmlformats.org/officeDocument/2006/relationships/image" Target="../media/image26.tmp"/><Relationship Id="rId16" Type="http://schemas.openxmlformats.org/officeDocument/2006/relationships/image" Target="../media/image764.png"/><Relationship Id="rId29" Type="http://schemas.openxmlformats.org/officeDocument/2006/relationships/customXml" Target="../ink/ink8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9.png"/><Relationship Id="rId11" Type="http://schemas.openxmlformats.org/officeDocument/2006/relationships/customXml" Target="../ink/ink849.xml"/><Relationship Id="rId24" Type="http://schemas.openxmlformats.org/officeDocument/2006/relationships/image" Target="../media/image768.png"/><Relationship Id="rId32" Type="http://schemas.openxmlformats.org/officeDocument/2006/relationships/image" Target="../media/image772.png"/><Relationship Id="rId37" Type="http://schemas.openxmlformats.org/officeDocument/2006/relationships/customXml" Target="../ink/ink862.xml"/><Relationship Id="rId40" Type="http://schemas.openxmlformats.org/officeDocument/2006/relationships/image" Target="../media/image776.png"/><Relationship Id="rId45" Type="http://schemas.openxmlformats.org/officeDocument/2006/relationships/image" Target="../media/image779.png"/><Relationship Id="rId5" Type="http://schemas.openxmlformats.org/officeDocument/2006/relationships/customXml" Target="../ink/ink846.xml"/><Relationship Id="rId15" Type="http://schemas.openxmlformats.org/officeDocument/2006/relationships/customXml" Target="../ink/ink851.xml"/><Relationship Id="rId23" Type="http://schemas.openxmlformats.org/officeDocument/2006/relationships/customXml" Target="../ink/ink855.xml"/><Relationship Id="rId28" Type="http://schemas.openxmlformats.org/officeDocument/2006/relationships/image" Target="../media/image770.png"/><Relationship Id="rId36" Type="http://schemas.openxmlformats.org/officeDocument/2006/relationships/image" Target="../media/image774.png"/><Relationship Id="rId10" Type="http://schemas.openxmlformats.org/officeDocument/2006/relationships/image" Target="../media/image761.png"/><Relationship Id="rId19" Type="http://schemas.openxmlformats.org/officeDocument/2006/relationships/customXml" Target="../ink/ink853.xml"/><Relationship Id="rId31" Type="http://schemas.openxmlformats.org/officeDocument/2006/relationships/customXml" Target="../ink/ink859.xml"/><Relationship Id="rId44" Type="http://schemas.openxmlformats.org/officeDocument/2006/relationships/customXml" Target="../ink/ink865.xml"/><Relationship Id="rId4" Type="http://schemas.openxmlformats.org/officeDocument/2006/relationships/image" Target="../media/image758.png"/><Relationship Id="rId9" Type="http://schemas.openxmlformats.org/officeDocument/2006/relationships/customXml" Target="../ink/ink848.xml"/><Relationship Id="rId14" Type="http://schemas.openxmlformats.org/officeDocument/2006/relationships/image" Target="../media/image763.png"/><Relationship Id="rId22" Type="http://schemas.openxmlformats.org/officeDocument/2006/relationships/image" Target="../media/image767.png"/><Relationship Id="rId27" Type="http://schemas.openxmlformats.org/officeDocument/2006/relationships/customXml" Target="../ink/ink857.xml"/><Relationship Id="rId30" Type="http://schemas.openxmlformats.org/officeDocument/2006/relationships/image" Target="../media/image771.png"/><Relationship Id="rId35" Type="http://schemas.openxmlformats.org/officeDocument/2006/relationships/customXml" Target="../ink/ink861.xml"/><Relationship Id="rId43" Type="http://schemas.openxmlformats.org/officeDocument/2006/relationships/image" Target="../media/image778.png"/><Relationship Id="rId8" Type="http://schemas.openxmlformats.org/officeDocument/2006/relationships/image" Target="../media/image760.png"/><Relationship Id="rId3" Type="http://schemas.openxmlformats.org/officeDocument/2006/relationships/customXml" Target="../ink/ink845.xml"/><Relationship Id="rId12" Type="http://schemas.openxmlformats.org/officeDocument/2006/relationships/image" Target="../media/image762.png"/><Relationship Id="rId17" Type="http://schemas.openxmlformats.org/officeDocument/2006/relationships/customXml" Target="../ink/ink852.xml"/><Relationship Id="rId25" Type="http://schemas.openxmlformats.org/officeDocument/2006/relationships/customXml" Target="../ink/ink856.xml"/><Relationship Id="rId33" Type="http://schemas.openxmlformats.org/officeDocument/2006/relationships/customXml" Target="../ink/ink860.xml"/><Relationship Id="rId38" Type="http://schemas.openxmlformats.org/officeDocument/2006/relationships/image" Target="../media/image775.png"/><Relationship Id="rId46" Type="http://schemas.openxmlformats.org/officeDocument/2006/relationships/customXml" Target="../ink/ink866.xml"/><Relationship Id="rId20" Type="http://schemas.openxmlformats.org/officeDocument/2006/relationships/image" Target="../media/image766.png"/><Relationship Id="rId41" Type="http://schemas.openxmlformats.org/officeDocument/2006/relationships/image" Target="../media/image27.tmp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72.xml"/><Relationship Id="rId18" Type="http://schemas.openxmlformats.org/officeDocument/2006/relationships/image" Target="../media/image789.png"/><Relationship Id="rId26" Type="http://schemas.openxmlformats.org/officeDocument/2006/relationships/image" Target="../media/image793.png"/><Relationship Id="rId3" Type="http://schemas.openxmlformats.org/officeDocument/2006/relationships/customXml" Target="../ink/ink867.xml"/><Relationship Id="rId21" Type="http://schemas.openxmlformats.org/officeDocument/2006/relationships/customXml" Target="../ink/ink876.xml"/><Relationship Id="rId34" Type="http://schemas.openxmlformats.org/officeDocument/2006/relationships/image" Target="../media/image797.png"/><Relationship Id="rId7" Type="http://schemas.openxmlformats.org/officeDocument/2006/relationships/customXml" Target="../ink/ink869.xml"/><Relationship Id="rId12" Type="http://schemas.openxmlformats.org/officeDocument/2006/relationships/image" Target="../media/image786.png"/><Relationship Id="rId17" Type="http://schemas.openxmlformats.org/officeDocument/2006/relationships/customXml" Target="../ink/ink874.xml"/><Relationship Id="rId25" Type="http://schemas.openxmlformats.org/officeDocument/2006/relationships/customXml" Target="../ink/ink878.xml"/><Relationship Id="rId33" Type="http://schemas.openxmlformats.org/officeDocument/2006/relationships/customXml" Target="../ink/ink882.xml"/><Relationship Id="rId2" Type="http://schemas.openxmlformats.org/officeDocument/2006/relationships/image" Target="../media/image28.tmp"/><Relationship Id="rId16" Type="http://schemas.openxmlformats.org/officeDocument/2006/relationships/image" Target="../media/image788.png"/><Relationship Id="rId20" Type="http://schemas.openxmlformats.org/officeDocument/2006/relationships/image" Target="../media/image790.png"/><Relationship Id="rId29" Type="http://schemas.openxmlformats.org/officeDocument/2006/relationships/customXml" Target="../ink/ink8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3.png"/><Relationship Id="rId11" Type="http://schemas.openxmlformats.org/officeDocument/2006/relationships/customXml" Target="../ink/ink871.xml"/><Relationship Id="rId24" Type="http://schemas.openxmlformats.org/officeDocument/2006/relationships/image" Target="../media/image792.png"/><Relationship Id="rId32" Type="http://schemas.openxmlformats.org/officeDocument/2006/relationships/image" Target="../media/image796.png"/><Relationship Id="rId5" Type="http://schemas.openxmlformats.org/officeDocument/2006/relationships/customXml" Target="../ink/ink868.xml"/><Relationship Id="rId15" Type="http://schemas.openxmlformats.org/officeDocument/2006/relationships/customXml" Target="../ink/ink873.xml"/><Relationship Id="rId23" Type="http://schemas.openxmlformats.org/officeDocument/2006/relationships/customXml" Target="../ink/ink877.xml"/><Relationship Id="rId28" Type="http://schemas.openxmlformats.org/officeDocument/2006/relationships/image" Target="../media/image794.png"/><Relationship Id="rId36" Type="http://schemas.openxmlformats.org/officeDocument/2006/relationships/image" Target="../media/image798.png"/><Relationship Id="rId10" Type="http://schemas.openxmlformats.org/officeDocument/2006/relationships/image" Target="../media/image785.png"/><Relationship Id="rId19" Type="http://schemas.openxmlformats.org/officeDocument/2006/relationships/customXml" Target="../ink/ink875.xml"/><Relationship Id="rId31" Type="http://schemas.openxmlformats.org/officeDocument/2006/relationships/customXml" Target="../ink/ink881.xml"/><Relationship Id="rId4" Type="http://schemas.openxmlformats.org/officeDocument/2006/relationships/image" Target="../media/image782.png"/><Relationship Id="rId9" Type="http://schemas.openxmlformats.org/officeDocument/2006/relationships/customXml" Target="../ink/ink870.xml"/><Relationship Id="rId14" Type="http://schemas.openxmlformats.org/officeDocument/2006/relationships/image" Target="../media/image787.png"/><Relationship Id="rId22" Type="http://schemas.openxmlformats.org/officeDocument/2006/relationships/image" Target="../media/image791.png"/><Relationship Id="rId27" Type="http://schemas.openxmlformats.org/officeDocument/2006/relationships/customXml" Target="../ink/ink879.xml"/><Relationship Id="rId30" Type="http://schemas.openxmlformats.org/officeDocument/2006/relationships/image" Target="../media/image795.png"/><Relationship Id="rId35" Type="http://schemas.openxmlformats.org/officeDocument/2006/relationships/customXml" Target="../ink/ink883.xml"/><Relationship Id="rId8" Type="http://schemas.openxmlformats.org/officeDocument/2006/relationships/image" Target="../media/image784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tmp"/><Relationship Id="rId21" Type="http://schemas.openxmlformats.org/officeDocument/2006/relationships/image" Target="../media/image809.png"/><Relationship Id="rId42" Type="http://schemas.openxmlformats.org/officeDocument/2006/relationships/customXml" Target="../ink/ink902.xml"/><Relationship Id="rId47" Type="http://schemas.openxmlformats.org/officeDocument/2006/relationships/image" Target="../media/image823.png"/><Relationship Id="rId63" Type="http://schemas.openxmlformats.org/officeDocument/2006/relationships/image" Target="../media/image831.png"/><Relationship Id="rId68" Type="http://schemas.openxmlformats.org/officeDocument/2006/relationships/customXml" Target="../ink/ink915.xml"/><Relationship Id="rId84" Type="http://schemas.openxmlformats.org/officeDocument/2006/relationships/image" Target="../media/image843.png"/><Relationship Id="rId16" Type="http://schemas.openxmlformats.org/officeDocument/2006/relationships/customXml" Target="../ink/ink890.xml"/><Relationship Id="rId11" Type="http://schemas.openxmlformats.org/officeDocument/2006/relationships/image" Target="../media/image804.png"/><Relationship Id="rId32" Type="http://schemas.openxmlformats.org/officeDocument/2006/relationships/image" Target="../media/image815.png"/><Relationship Id="rId37" Type="http://schemas.openxmlformats.org/officeDocument/2006/relationships/image" Target="../media/image818.png"/><Relationship Id="rId53" Type="http://schemas.openxmlformats.org/officeDocument/2006/relationships/image" Target="../media/image826.png"/><Relationship Id="rId58" Type="http://schemas.openxmlformats.org/officeDocument/2006/relationships/customXml" Target="../ink/ink910.xml"/><Relationship Id="rId74" Type="http://schemas.openxmlformats.org/officeDocument/2006/relationships/customXml" Target="../ink/ink917.xml"/><Relationship Id="rId79" Type="http://schemas.openxmlformats.org/officeDocument/2006/relationships/image" Target="../media/image840.png"/><Relationship Id="rId5" Type="http://schemas.openxmlformats.org/officeDocument/2006/relationships/image" Target="../media/image800.png"/><Relationship Id="rId61" Type="http://schemas.openxmlformats.org/officeDocument/2006/relationships/image" Target="../media/image830.png"/><Relationship Id="rId82" Type="http://schemas.openxmlformats.org/officeDocument/2006/relationships/image" Target="../media/image842.png"/><Relationship Id="rId19" Type="http://schemas.openxmlformats.org/officeDocument/2006/relationships/image" Target="../media/image808.png"/><Relationship Id="rId14" Type="http://schemas.openxmlformats.org/officeDocument/2006/relationships/customXml" Target="../ink/ink889.xml"/><Relationship Id="rId22" Type="http://schemas.openxmlformats.org/officeDocument/2006/relationships/customXml" Target="../ink/ink893.xml"/><Relationship Id="rId27" Type="http://schemas.openxmlformats.org/officeDocument/2006/relationships/customXml" Target="../ink/ink895.xml"/><Relationship Id="rId30" Type="http://schemas.openxmlformats.org/officeDocument/2006/relationships/image" Target="../media/image814.png"/><Relationship Id="rId35" Type="http://schemas.openxmlformats.org/officeDocument/2006/relationships/image" Target="../media/image817.png"/><Relationship Id="rId43" Type="http://schemas.openxmlformats.org/officeDocument/2006/relationships/image" Target="../media/image821.png"/><Relationship Id="rId48" Type="http://schemas.openxmlformats.org/officeDocument/2006/relationships/customXml" Target="../ink/ink905.xml"/><Relationship Id="rId56" Type="http://schemas.openxmlformats.org/officeDocument/2006/relationships/customXml" Target="../ink/ink909.xml"/><Relationship Id="rId64" Type="http://schemas.openxmlformats.org/officeDocument/2006/relationships/customXml" Target="../ink/ink913.xml"/><Relationship Id="rId69" Type="http://schemas.openxmlformats.org/officeDocument/2006/relationships/image" Target="../media/image834.png"/><Relationship Id="rId77" Type="http://schemas.openxmlformats.org/officeDocument/2006/relationships/image" Target="../media/image839.png"/><Relationship Id="rId8" Type="http://schemas.openxmlformats.org/officeDocument/2006/relationships/image" Target="../media/image29.tmp"/><Relationship Id="rId51" Type="http://schemas.openxmlformats.org/officeDocument/2006/relationships/image" Target="../media/image825.png"/><Relationship Id="rId72" Type="http://schemas.openxmlformats.org/officeDocument/2006/relationships/image" Target="../media/image33.tmp"/><Relationship Id="rId80" Type="http://schemas.openxmlformats.org/officeDocument/2006/relationships/image" Target="../media/image35.tmp"/><Relationship Id="rId3" Type="http://schemas.openxmlformats.org/officeDocument/2006/relationships/image" Target="../media/image799.png"/><Relationship Id="rId12" Type="http://schemas.openxmlformats.org/officeDocument/2006/relationships/customXml" Target="../ink/ink888.xml"/><Relationship Id="rId17" Type="http://schemas.openxmlformats.org/officeDocument/2006/relationships/image" Target="../media/image807.png"/><Relationship Id="rId25" Type="http://schemas.openxmlformats.org/officeDocument/2006/relationships/image" Target="../media/image811.png"/><Relationship Id="rId33" Type="http://schemas.openxmlformats.org/officeDocument/2006/relationships/image" Target="../media/image32.tmp"/><Relationship Id="rId38" Type="http://schemas.openxmlformats.org/officeDocument/2006/relationships/customXml" Target="../ink/ink900.xml"/><Relationship Id="rId46" Type="http://schemas.openxmlformats.org/officeDocument/2006/relationships/customXml" Target="../ink/ink904.xml"/><Relationship Id="rId59" Type="http://schemas.openxmlformats.org/officeDocument/2006/relationships/image" Target="../media/image829.png"/><Relationship Id="rId67" Type="http://schemas.openxmlformats.org/officeDocument/2006/relationships/image" Target="../media/image833.png"/><Relationship Id="rId20" Type="http://schemas.openxmlformats.org/officeDocument/2006/relationships/customXml" Target="../ink/ink892.xml"/><Relationship Id="rId41" Type="http://schemas.openxmlformats.org/officeDocument/2006/relationships/image" Target="../media/image820.png"/><Relationship Id="rId54" Type="http://schemas.openxmlformats.org/officeDocument/2006/relationships/customXml" Target="../ink/ink908.xml"/><Relationship Id="rId62" Type="http://schemas.openxmlformats.org/officeDocument/2006/relationships/customXml" Target="../ink/ink912.xml"/><Relationship Id="rId70" Type="http://schemas.openxmlformats.org/officeDocument/2006/relationships/customXml" Target="../ink/ink916.xml"/><Relationship Id="rId75" Type="http://schemas.openxmlformats.org/officeDocument/2006/relationships/image" Target="../media/image838.png"/><Relationship Id="rId83" Type="http://schemas.openxmlformats.org/officeDocument/2006/relationships/customXml" Target="../ink/ink9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6.xml"/><Relationship Id="rId15" Type="http://schemas.openxmlformats.org/officeDocument/2006/relationships/image" Target="../media/image806.png"/><Relationship Id="rId23" Type="http://schemas.openxmlformats.org/officeDocument/2006/relationships/image" Target="../media/image810.png"/><Relationship Id="rId28" Type="http://schemas.openxmlformats.org/officeDocument/2006/relationships/image" Target="../media/image813.png"/><Relationship Id="rId36" Type="http://schemas.openxmlformats.org/officeDocument/2006/relationships/customXml" Target="../ink/ink899.xml"/><Relationship Id="rId49" Type="http://schemas.openxmlformats.org/officeDocument/2006/relationships/image" Target="../media/image824.png"/><Relationship Id="rId57" Type="http://schemas.openxmlformats.org/officeDocument/2006/relationships/image" Target="../media/image828.png"/><Relationship Id="rId10" Type="http://schemas.openxmlformats.org/officeDocument/2006/relationships/customXml" Target="../ink/ink887.xml"/><Relationship Id="rId31" Type="http://schemas.openxmlformats.org/officeDocument/2006/relationships/customXml" Target="../ink/ink897.xml"/><Relationship Id="rId44" Type="http://schemas.openxmlformats.org/officeDocument/2006/relationships/customXml" Target="../ink/ink903.xml"/><Relationship Id="rId52" Type="http://schemas.openxmlformats.org/officeDocument/2006/relationships/customXml" Target="../ink/ink907.xml"/><Relationship Id="rId60" Type="http://schemas.openxmlformats.org/officeDocument/2006/relationships/customXml" Target="../ink/ink911.xml"/><Relationship Id="rId65" Type="http://schemas.openxmlformats.org/officeDocument/2006/relationships/image" Target="../media/image832.png"/><Relationship Id="rId73" Type="http://schemas.openxmlformats.org/officeDocument/2006/relationships/image" Target="../media/image34.tmp"/><Relationship Id="rId78" Type="http://schemas.openxmlformats.org/officeDocument/2006/relationships/customXml" Target="../ink/ink919.xml"/><Relationship Id="rId81" Type="http://schemas.openxmlformats.org/officeDocument/2006/relationships/customXml" Target="../ink/ink920.xml"/><Relationship Id="rId4" Type="http://schemas.openxmlformats.org/officeDocument/2006/relationships/customXml" Target="../ink/ink885.xml"/><Relationship Id="rId9" Type="http://schemas.openxmlformats.org/officeDocument/2006/relationships/image" Target="../media/image30.tmp"/><Relationship Id="rId13" Type="http://schemas.openxmlformats.org/officeDocument/2006/relationships/image" Target="../media/image805.png"/><Relationship Id="rId18" Type="http://schemas.openxmlformats.org/officeDocument/2006/relationships/customXml" Target="../ink/ink891.xml"/><Relationship Id="rId39" Type="http://schemas.openxmlformats.org/officeDocument/2006/relationships/image" Target="../media/image819.png"/><Relationship Id="rId34" Type="http://schemas.openxmlformats.org/officeDocument/2006/relationships/customXml" Target="../ink/ink898.xml"/><Relationship Id="rId50" Type="http://schemas.openxmlformats.org/officeDocument/2006/relationships/customXml" Target="../ink/ink906.xml"/><Relationship Id="rId55" Type="http://schemas.openxmlformats.org/officeDocument/2006/relationships/image" Target="../media/image827.png"/><Relationship Id="rId76" Type="http://schemas.openxmlformats.org/officeDocument/2006/relationships/customXml" Target="../ink/ink918.xml"/><Relationship Id="rId7" Type="http://schemas.openxmlformats.org/officeDocument/2006/relationships/image" Target="../media/image801.png"/><Relationship Id="rId71" Type="http://schemas.openxmlformats.org/officeDocument/2006/relationships/image" Target="../media/image835.png"/><Relationship Id="rId2" Type="http://schemas.openxmlformats.org/officeDocument/2006/relationships/customXml" Target="../ink/ink884.xml"/><Relationship Id="rId29" Type="http://schemas.openxmlformats.org/officeDocument/2006/relationships/customXml" Target="../ink/ink896.xml"/><Relationship Id="rId24" Type="http://schemas.openxmlformats.org/officeDocument/2006/relationships/customXml" Target="../ink/ink894.xml"/><Relationship Id="rId40" Type="http://schemas.openxmlformats.org/officeDocument/2006/relationships/customXml" Target="../ink/ink901.xml"/><Relationship Id="rId45" Type="http://schemas.openxmlformats.org/officeDocument/2006/relationships/image" Target="../media/image822.png"/><Relationship Id="rId66" Type="http://schemas.openxmlformats.org/officeDocument/2006/relationships/customXml" Target="../ink/ink914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0.png"/><Relationship Id="rId18" Type="http://schemas.openxmlformats.org/officeDocument/2006/relationships/customXml" Target="../ink/ink929.xml"/><Relationship Id="rId26" Type="http://schemas.openxmlformats.org/officeDocument/2006/relationships/customXml" Target="../ink/ink933.xml"/><Relationship Id="rId39" Type="http://schemas.openxmlformats.org/officeDocument/2006/relationships/customXml" Target="../ink/ink939.xml"/><Relationship Id="rId21" Type="http://schemas.openxmlformats.org/officeDocument/2006/relationships/image" Target="../media/image854.png"/><Relationship Id="rId34" Type="http://schemas.openxmlformats.org/officeDocument/2006/relationships/customXml" Target="../ink/ink937.xml"/><Relationship Id="rId42" Type="http://schemas.openxmlformats.org/officeDocument/2006/relationships/image" Target="../media/image865.png"/><Relationship Id="rId47" Type="http://schemas.openxmlformats.org/officeDocument/2006/relationships/customXml" Target="../ink/ink943.xml"/><Relationship Id="rId7" Type="http://schemas.openxmlformats.org/officeDocument/2006/relationships/customXml" Target="../ink/ink924.xml"/><Relationship Id="rId2" Type="http://schemas.openxmlformats.org/officeDocument/2006/relationships/image" Target="../media/image36.tmp"/><Relationship Id="rId16" Type="http://schemas.openxmlformats.org/officeDocument/2006/relationships/customXml" Target="../ink/ink928.xml"/><Relationship Id="rId29" Type="http://schemas.openxmlformats.org/officeDocument/2006/relationships/image" Target="../media/image8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6.png"/><Relationship Id="rId11" Type="http://schemas.openxmlformats.org/officeDocument/2006/relationships/image" Target="../media/image849.png"/><Relationship Id="rId24" Type="http://schemas.openxmlformats.org/officeDocument/2006/relationships/customXml" Target="../ink/ink932.xml"/><Relationship Id="rId32" Type="http://schemas.openxmlformats.org/officeDocument/2006/relationships/customXml" Target="../ink/ink936.xml"/><Relationship Id="rId37" Type="http://schemas.openxmlformats.org/officeDocument/2006/relationships/customXml" Target="../ink/ink938.xml"/><Relationship Id="rId40" Type="http://schemas.openxmlformats.org/officeDocument/2006/relationships/image" Target="../media/image864.png"/><Relationship Id="rId45" Type="http://schemas.openxmlformats.org/officeDocument/2006/relationships/customXml" Target="../ink/ink942.xml"/><Relationship Id="rId5" Type="http://schemas.openxmlformats.org/officeDocument/2006/relationships/customXml" Target="../ink/ink923.xml"/><Relationship Id="rId15" Type="http://schemas.openxmlformats.org/officeDocument/2006/relationships/image" Target="../media/image851.png"/><Relationship Id="rId23" Type="http://schemas.openxmlformats.org/officeDocument/2006/relationships/image" Target="../media/image855.png"/><Relationship Id="rId28" Type="http://schemas.openxmlformats.org/officeDocument/2006/relationships/customXml" Target="../ink/ink934.xml"/><Relationship Id="rId36" Type="http://schemas.openxmlformats.org/officeDocument/2006/relationships/image" Target="../media/image38.tmp"/><Relationship Id="rId10" Type="http://schemas.openxmlformats.org/officeDocument/2006/relationships/customXml" Target="../ink/ink925.xml"/><Relationship Id="rId19" Type="http://schemas.openxmlformats.org/officeDocument/2006/relationships/image" Target="../media/image853.png"/><Relationship Id="rId31" Type="http://schemas.openxmlformats.org/officeDocument/2006/relationships/image" Target="../media/image859.png"/><Relationship Id="rId44" Type="http://schemas.openxmlformats.org/officeDocument/2006/relationships/image" Target="../media/image866.png"/><Relationship Id="rId4" Type="http://schemas.openxmlformats.org/officeDocument/2006/relationships/image" Target="../media/image845.png"/><Relationship Id="rId9" Type="http://schemas.openxmlformats.org/officeDocument/2006/relationships/image" Target="../media/image37.tmp"/><Relationship Id="rId14" Type="http://schemas.openxmlformats.org/officeDocument/2006/relationships/customXml" Target="../ink/ink927.xml"/><Relationship Id="rId22" Type="http://schemas.openxmlformats.org/officeDocument/2006/relationships/customXml" Target="../ink/ink931.xml"/><Relationship Id="rId27" Type="http://schemas.openxmlformats.org/officeDocument/2006/relationships/image" Target="../media/image857.png"/><Relationship Id="rId30" Type="http://schemas.openxmlformats.org/officeDocument/2006/relationships/customXml" Target="../ink/ink935.xml"/><Relationship Id="rId35" Type="http://schemas.openxmlformats.org/officeDocument/2006/relationships/image" Target="../media/image861.png"/><Relationship Id="rId43" Type="http://schemas.openxmlformats.org/officeDocument/2006/relationships/customXml" Target="../ink/ink941.xml"/><Relationship Id="rId48" Type="http://schemas.openxmlformats.org/officeDocument/2006/relationships/image" Target="../media/image868.png"/><Relationship Id="rId8" Type="http://schemas.openxmlformats.org/officeDocument/2006/relationships/image" Target="../media/image847.png"/><Relationship Id="rId3" Type="http://schemas.openxmlformats.org/officeDocument/2006/relationships/customXml" Target="../ink/ink922.xml"/><Relationship Id="rId12" Type="http://schemas.openxmlformats.org/officeDocument/2006/relationships/customXml" Target="../ink/ink926.xml"/><Relationship Id="rId17" Type="http://schemas.openxmlformats.org/officeDocument/2006/relationships/image" Target="../media/image852.png"/><Relationship Id="rId25" Type="http://schemas.openxmlformats.org/officeDocument/2006/relationships/image" Target="../media/image856.png"/><Relationship Id="rId33" Type="http://schemas.openxmlformats.org/officeDocument/2006/relationships/image" Target="../media/image860.png"/><Relationship Id="rId38" Type="http://schemas.openxmlformats.org/officeDocument/2006/relationships/image" Target="../media/image863.png"/><Relationship Id="rId46" Type="http://schemas.openxmlformats.org/officeDocument/2006/relationships/image" Target="../media/image867.png"/><Relationship Id="rId20" Type="http://schemas.openxmlformats.org/officeDocument/2006/relationships/customXml" Target="../ink/ink930.xml"/><Relationship Id="rId41" Type="http://schemas.openxmlformats.org/officeDocument/2006/relationships/customXml" Target="../ink/ink940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10.png"/><Relationship Id="rId21" Type="http://schemas.openxmlformats.org/officeDocument/2006/relationships/customXml" Target="../ink/ink117.xml"/><Relationship Id="rId34" Type="http://schemas.openxmlformats.org/officeDocument/2006/relationships/image" Target="../media/image2010.png"/><Relationship Id="rId42" Type="http://schemas.openxmlformats.org/officeDocument/2006/relationships/image" Target="../media/image2410.png"/><Relationship Id="rId47" Type="http://schemas.openxmlformats.org/officeDocument/2006/relationships/customXml" Target="../ink/ink130.xml"/><Relationship Id="rId50" Type="http://schemas.openxmlformats.org/officeDocument/2006/relationships/image" Target="../media/image2810.png"/><Relationship Id="rId55" Type="http://schemas.openxmlformats.org/officeDocument/2006/relationships/customXml" Target="../ink/ink134.xml"/><Relationship Id="rId63" Type="http://schemas.openxmlformats.org/officeDocument/2006/relationships/customXml" Target="../ink/ink138.xml"/><Relationship Id="rId7" Type="http://schemas.openxmlformats.org/officeDocument/2006/relationships/customXml" Target="../ink/ink110.xml"/><Relationship Id="rId2" Type="http://schemas.openxmlformats.org/officeDocument/2006/relationships/image" Target="../media/image8.tmp"/><Relationship Id="rId16" Type="http://schemas.openxmlformats.org/officeDocument/2006/relationships/image" Target="../media/image1110.png"/><Relationship Id="rId29" Type="http://schemas.openxmlformats.org/officeDocument/2006/relationships/customXml" Target="../ink/ink121.xml"/><Relationship Id="rId11" Type="http://schemas.openxmlformats.org/officeDocument/2006/relationships/customXml" Target="../ink/ink112.xml"/><Relationship Id="rId24" Type="http://schemas.openxmlformats.org/officeDocument/2006/relationships/image" Target="../media/image1510.png"/><Relationship Id="rId32" Type="http://schemas.openxmlformats.org/officeDocument/2006/relationships/image" Target="../media/image1910.png"/><Relationship Id="rId37" Type="http://schemas.openxmlformats.org/officeDocument/2006/relationships/customXml" Target="../ink/ink125.xml"/><Relationship Id="rId40" Type="http://schemas.openxmlformats.org/officeDocument/2006/relationships/image" Target="../media/image2310.png"/><Relationship Id="rId45" Type="http://schemas.openxmlformats.org/officeDocument/2006/relationships/customXml" Target="../ink/ink129.xml"/><Relationship Id="rId53" Type="http://schemas.openxmlformats.org/officeDocument/2006/relationships/customXml" Target="../ink/ink133.xml"/><Relationship Id="rId58" Type="http://schemas.openxmlformats.org/officeDocument/2006/relationships/image" Target="../media/image3210.png"/><Relationship Id="rId66" Type="http://schemas.openxmlformats.org/officeDocument/2006/relationships/image" Target="../media/image3610.png"/><Relationship Id="rId5" Type="http://schemas.openxmlformats.org/officeDocument/2006/relationships/customXml" Target="../ink/ink109.xml"/><Relationship Id="rId61" Type="http://schemas.openxmlformats.org/officeDocument/2006/relationships/customXml" Target="../ink/ink137.xml"/><Relationship Id="rId19" Type="http://schemas.openxmlformats.org/officeDocument/2006/relationships/customXml" Target="../ink/ink116.xml"/><Relationship Id="rId14" Type="http://schemas.openxmlformats.org/officeDocument/2006/relationships/image" Target="../media/image1020.png"/><Relationship Id="rId22" Type="http://schemas.openxmlformats.org/officeDocument/2006/relationships/image" Target="../media/image1410.png"/><Relationship Id="rId27" Type="http://schemas.openxmlformats.org/officeDocument/2006/relationships/customXml" Target="../ink/ink120.xml"/><Relationship Id="rId30" Type="http://schemas.openxmlformats.org/officeDocument/2006/relationships/image" Target="../media/image1810.png"/><Relationship Id="rId35" Type="http://schemas.openxmlformats.org/officeDocument/2006/relationships/customXml" Target="../ink/ink124.xml"/><Relationship Id="rId43" Type="http://schemas.openxmlformats.org/officeDocument/2006/relationships/customXml" Target="../ink/ink128.xml"/><Relationship Id="rId48" Type="http://schemas.openxmlformats.org/officeDocument/2006/relationships/image" Target="../media/image2710.png"/><Relationship Id="rId56" Type="http://schemas.openxmlformats.org/officeDocument/2006/relationships/image" Target="../media/image3110.png"/><Relationship Id="rId64" Type="http://schemas.openxmlformats.org/officeDocument/2006/relationships/image" Target="../media/image3510.png"/><Relationship Id="rId8" Type="http://schemas.openxmlformats.org/officeDocument/2006/relationships/image" Target="../media/image715.png"/><Relationship Id="rId51" Type="http://schemas.openxmlformats.org/officeDocument/2006/relationships/customXml" Target="../ink/ink132.xml"/><Relationship Id="rId3" Type="http://schemas.openxmlformats.org/officeDocument/2006/relationships/customXml" Target="../ink/ink108.xml"/><Relationship Id="rId12" Type="http://schemas.openxmlformats.org/officeDocument/2006/relationships/image" Target="../media/image981.png"/><Relationship Id="rId17" Type="http://schemas.openxmlformats.org/officeDocument/2006/relationships/customXml" Target="../ink/ink115.xml"/><Relationship Id="rId25" Type="http://schemas.openxmlformats.org/officeDocument/2006/relationships/customXml" Target="../ink/ink119.xml"/><Relationship Id="rId33" Type="http://schemas.openxmlformats.org/officeDocument/2006/relationships/customXml" Target="../ink/ink123.xml"/><Relationship Id="rId38" Type="http://schemas.openxmlformats.org/officeDocument/2006/relationships/image" Target="../media/image2210.png"/><Relationship Id="rId46" Type="http://schemas.openxmlformats.org/officeDocument/2006/relationships/image" Target="../media/image261.png"/><Relationship Id="rId59" Type="http://schemas.openxmlformats.org/officeDocument/2006/relationships/customXml" Target="../ink/ink136.xml"/><Relationship Id="rId67" Type="http://schemas.openxmlformats.org/officeDocument/2006/relationships/image" Target="../media/image1.tmp"/><Relationship Id="rId20" Type="http://schemas.openxmlformats.org/officeDocument/2006/relationships/image" Target="../media/image1310.png"/><Relationship Id="rId41" Type="http://schemas.openxmlformats.org/officeDocument/2006/relationships/customXml" Target="../ink/ink127.xml"/><Relationship Id="rId54" Type="http://schemas.openxmlformats.org/officeDocument/2006/relationships/image" Target="../media/image3010.png"/><Relationship Id="rId62" Type="http://schemas.openxmlformats.org/officeDocument/2006/relationships/image" Target="../media/image3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4.png"/><Relationship Id="rId15" Type="http://schemas.openxmlformats.org/officeDocument/2006/relationships/customXml" Target="../ink/ink114.xml"/><Relationship Id="rId23" Type="http://schemas.openxmlformats.org/officeDocument/2006/relationships/customXml" Target="../ink/ink118.xml"/><Relationship Id="rId28" Type="http://schemas.openxmlformats.org/officeDocument/2006/relationships/image" Target="../media/image1710.png"/><Relationship Id="rId36" Type="http://schemas.openxmlformats.org/officeDocument/2006/relationships/image" Target="../media/image2110.png"/><Relationship Id="rId49" Type="http://schemas.openxmlformats.org/officeDocument/2006/relationships/customXml" Target="../ink/ink131.xml"/><Relationship Id="rId57" Type="http://schemas.openxmlformats.org/officeDocument/2006/relationships/customXml" Target="../ink/ink135.xml"/><Relationship Id="rId10" Type="http://schemas.openxmlformats.org/officeDocument/2006/relationships/image" Target="../media/image812.png"/><Relationship Id="rId31" Type="http://schemas.openxmlformats.org/officeDocument/2006/relationships/customXml" Target="../ink/ink122.xml"/><Relationship Id="rId44" Type="http://schemas.openxmlformats.org/officeDocument/2006/relationships/image" Target="../media/image2510.png"/><Relationship Id="rId52" Type="http://schemas.openxmlformats.org/officeDocument/2006/relationships/image" Target="../media/image2910.png"/><Relationship Id="rId60" Type="http://schemas.openxmlformats.org/officeDocument/2006/relationships/image" Target="../media/image3310.png"/><Relationship Id="rId65" Type="http://schemas.openxmlformats.org/officeDocument/2006/relationships/customXml" Target="../ink/ink139.xml"/><Relationship Id="rId4" Type="http://schemas.openxmlformats.org/officeDocument/2006/relationships/image" Target="../media/image534.png"/><Relationship Id="rId9" Type="http://schemas.openxmlformats.org/officeDocument/2006/relationships/customXml" Target="../ink/ink111.xml"/><Relationship Id="rId13" Type="http://schemas.openxmlformats.org/officeDocument/2006/relationships/customXml" Target="../ink/ink113.xml"/><Relationship Id="rId18" Type="http://schemas.openxmlformats.org/officeDocument/2006/relationships/image" Target="../media/image1210.png"/><Relationship Id="rId39" Type="http://schemas.openxmlformats.org/officeDocument/2006/relationships/customXml" Target="../ink/ink1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3.png"/><Relationship Id="rId13" Type="http://schemas.openxmlformats.org/officeDocument/2006/relationships/customXml" Target="../ink/ink949.xml"/><Relationship Id="rId18" Type="http://schemas.openxmlformats.org/officeDocument/2006/relationships/image" Target="../media/image1028.png"/><Relationship Id="rId3" Type="http://schemas.openxmlformats.org/officeDocument/2006/relationships/customXml" Target="../ink/ink944.xml"/><Relationship Id="rId21" Type="http://schemas.openxmlformats.org/officeDocument/2006/relationships/customXml" Target="../ink/ink953.xml"/><Relationship Id="rId7" Type="http://schemas.openxmlformats.org/officeDocument/2006/relationships/customXml" Target="../ink/ink946.xml"/><Relationship Id="rId12" Type="http://schemas.openxmlformats.org/officeDocument/2006/relationships/image" Target="../media/image1025.png"/><Relationship Id="rId17" Type="http://schemas.openxmlformats.org/officeDocument/2006/relationships/customXml" Target="../ink/ink951.xml"/><Relationship Id="rId2" Type="http://schemas.openxmlformats.org/officeDocument/2006/relationships/image" Target="../media/image39.tmp"/><Relationship Id="rId16" Type="http://schemas.openxmlformats.org/officeDocument/2006/relationships/image" Target="../media/image1027.png"/><Relationship Id="rId20" Type="http://schemas.openxmlformats.org/officeDocument/2006/relationships/image" Target="../media/image10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2.png"/><Relationship Id="rId11" Type="http://schemas.openxmlformats.org/officeDocument/2006/relationships/customXml" Target="../ink/ink948.xml"/><Relationship Id="rId24" Type="http://schemas.openxmlformats.org/officeDocument/2006/relationships/image" Target="../media/image1031.png"/><Relationship Id="rId5" Type="http://schemas.openxmlformats.org/officeDocument/2006/relationships/customXml" Target="../ink/ink945.xml"/><Relationship Id="rId15" Type="http://schemas.openxmlformats.org/officeDocument/2006/relationships/customXml" Target="../ink/ink950.xml"/><Relationship Id="rId23" Type="http://schemas.openxmlformats.org/officeDocument/2006/relationships/customXml" Target="../ink/ink954.xml"/><Relationship Id="rId10" Type="http://schemas.openxmlformats.org/officeDocument/2006/relationships/image" Target="../media/image1024.png"/><Relationship Id="rId19" Type="http://schemas.openxmlformats.org/officeDocument/2006/relationships/customXml" Target="../ink/ink952.xml"/><Relationship Id="rId4" Type="http://schemas.openxmlformats.org/officeDocument/2006/relationships/image" Target="../media/image1021.png"/><Relationship Id="rId9" Type="http://schemas.openxmlformats.org/officeDocument/2006/relationships/customXml" Target="../ink/ink947.xml"/><Relationship Id="rId14" Type="http://schemas.openxmlformats.org/officeDocument/2006/relationships/image" Target="../media/image1026.png"/><Relationship Id="rId22" Type="http://schemas.openxmlformats.org/officeDocument/2006/relationships/image" Target="../media/image103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8.png"/><Relationship Id="rId18" Type="http://schemas.openxmlformats.org/officeDocument/2006/relationships/customXml" Target="../ink/ink962.xml"/><Relationship Id="rId26" Type="http://schemas.openxmlformats.org/officeDocument/2006/relationships/customXml" Target="../ink/ink966.xml"/><Relationship Id="rId39" Type="http://schemas.openxmlformats.org/officeDocument/2006/relationships/image" Target="../media/image1051.png"/><Relationship Id="rId21" Type="http://schemas.openxmlformats.org/officeDocument/2006/relationships/image" Target="../media/image1042.png"/><Relationship Id="rId34" Type="http://schemas.openxmlformats.org/officeDocument/2006/relationships/customXml" Target="../ink/ink970.xml"/><Relationship Id="rId42" Type="http://schemas.openxmlformats.org/officeDocument/2006/relationships/customXml" Target="../ink/ink974.xml"/><Relationship Id="rId47" Type="http://schemas.openxmlformats.org/officeDocument/2006/relationships/image" Target="../media/image1055.png"/><Relationship Id="rId50" Type="http://schemas.openxmlformats.org/officeDocument/2006/relationships/customXml" Target="../ink/ink978.xml"/><Relationship Id="rId55" Type="http://schemas.openxmlformats.org/officeDocument/2006/relationships/image" Target="../media/image1059.png"/><Relationship Id="rId63" Type="http://schemas.openxmlformats.org/officeDocument/2006/relationships/image" Target="../media/image1063.png"/><Relationship Id="rId7" Type="http://schemas.openxmlformats.org/officeDocument/2006/relationships/image" Target="../media/image1035.png"/><Relationship Id="rId2" Type="http://schemas.openxmlformats.org/officeDocument/2006/relationships/image" Target="../media/image40.tmp"/><Relationship Id="rId16" Type="http://schemas.openxmlformats.org/officeDocument/2006/relationships/customXml" Target="../ink/ink961.xml"/><Relationship Id="rId29" Type="http://schemas.openxmlformats.org/officeDocument/2006/relationships/image" Target="../media/image1046.png"/><Relationship Id="rId11" Type="http://schemas.openxmlformats.org/officeDocument/2006/relationships/image" Target="../media/image1037.png"/><Relationship Id="rId24" Type="http://schemas.openxmlformats.org/officeDocument/2006/relationships/customXml" Target="../ink/ink965.xml"/><Relationship Id="rId32" Type="http://schemas.openxmlformats.org/officeDocument/2006/relationships/customXml" Target="../ink/ink969.xml"/><Relationship Id="rId37" Type="http://schemas.openxmlformats.org/officeDocument/2006/relationships/image" Target="../media/image1050.png"/><Relationship Id="rId40" Type="http://schemas.openxmlformats.org/officeDocument/2006/relationships/customXml" Target="../ink/ink973.xml"/><Relationship Id="rId45" Type="http://schemas.openxmlformats.org/officeDocument/2006/relationships/image" Target="../media/image1054.png"/><Relationship Id="rId53" Type="http://schemas.openxmlformats.org/officeDocument/2006/relationships/image" Target="../media/image1058.png"/><Relationship Id="rId58" Type="http://schemas.openxmlformats.org/officeDocument/2006/relationships/customXml" Target="../ink/ink982.xml"/><Relationship Id="rId5" Type="http://schemas.openxmlformats.org/officeDocument/2006/relationships/image" Target="../media/image1034.png"/><Relationship Id="rId61" Type="http://schemas.openxmlformats.org/officeDocument/2006/relationships/image" Target="../media/image1062.png"/><Relationship Id="rId19" Type="http://schemas.openxmlformats.org/officeDocument/2006/relationships/image" Target="../media/image1041.png"/><Relationship Id="rId14" Type="http://schemas.openxmlformats.org/officeDocument/2006/relationships/customXml" Target="../ink/ink960.xml"/><Relationship Id="rId22" Type="http://schemas.openxmlformats.org/officeDocument/2006/relationships/customXml" Target="../ink/ink964.xml"/><Relationship Id="rId27" Type="http://schemas.openxmlformats.org/officeDocument/2006/relationships/image" Target="../media/image1045.png"/><Relationship Id="rId30" Type="http://schemas.openxmlformats.org/officeDocument/2006/relationships/customXml" Target="../ink/ink968.xml"/><Relationship Id="rId35" Type="http://schemas.openxmlformats.org/officeDocument/2006/relationships/image" Target="../media/image1049.png"/><Relationship Id="rId43" Type="http://schemas.openxmlformats.org/officeDocument/2006/relationships/image" Target="../media/image1053.png"/><Relationship Id="rId48" Type="http://schemas.openxmlformats.org/officeDocument/2006/relationships/customXml" Target="../ink/ink977.xml"/><Relationship Id="rId56" Type="http://schemas.openxmlformats.org/officeDocument/2006/relationships/customXml" Target="../ink/ink981.xml"/><Relationship Id="rId64" Type="http://schemas.openxmlformats.org/officeDocument/2006/relationships/comments" Target="../comments/comment6.xml"/><Relationship Id="rId8" Type="http://schemas.openxmlformats.org/officeDocument/2006/relationships/customXml" Target="../ink/ink957.xml"/><Relationship Id="rId51" Type="http://schemas.openxmlformats.org/officeDocument/2006/relationships/image" Target="../media/image1057.png"/><Relationship Id="rId3" Type="http://schemas.openxmlformats.org/officeDocument/2006/relationships/image" Target="../media/image41.tmp"/><Relationship Id="rId12" Type="http://schemas.openxmlformats.org/officeDocument/2006/relationships/customXml" Target="../ink/ink959.xml"/><Relationship Id="rId17" Type="http://schemas.openxmlformats.org/officeDocument/2006/relationships/image" Target="../media/image1040.png"/><Relationship Id="rId25" Type="http://schemas.openxmlformats.org/officeDocument/2006/relationships/image" Target="../media/image1044.png"/><Relationship Id="rId33" Type="http://schemas.openxmlformats.org/officeDocument/2006/relationships/image" Target="../media/image1048.png"/><Relationship Id="rId38" Type="http://schemas.openxmlformats.org/officeDocument/2006/relationships/customXml" Target="../ink/ink972.xml"/><Relationship Id="rId46" Type="http://schemas.openxmlformats.org/officeDocument/2006/relationships/customXml" Target="../ink/ink976.xml"/><Relationship Id="rId59" Type="http://schemas.openxmlformats.org/officeDocument/2006/relationships/image" Target="../media/image1061.png"/><Relationship Id="rId20" Type="http://schemas.openxmlformats.org/officeDocument/2006/relationships/customXml" Target="../ink/ink963.xml"/><Relationship Id="rId41" Type="http://schemas.openxmlformats.org/officeDocument/2006/relationships/image" Target="../media/image1052.png"/><Relationship Id="rId54" Type="http://schemas.openxmlformats.org/officeDocument/2006/relationships/customXml" Target="../ink/ink980.xml"/><Relationship Id="rId62" Type="http://schemas.openxmlformats.org/officeDocument/2006/relationships/customXml" Target="../ink/ink98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56.xml"/><Relationship Id="rId15" Type="http://schemas.openxmlformats.org/officeDocument/2006/relationships/image" Target="../media/image1039.png"/><Relationship Id="rId23" Type="http://schemas.openxmlformats.org/officeDocument/2006/relationships/image" Target="../media/image1043.png"/><Relationship Id="rId28" Type="http://schemas.openxmlformats.org/officeDocument/2006/relationships/customXml" Target="../ink/ink967.xml"/><Relationship Id="rId36" Type="http://schemas.openxmlformats.org/officeDocument/2006/relationships/customXml" Target="../ink/ink971.xml"/><Relationship Id="rId49" Type="http://schemas.openxmlformats.org/officeDocument/2006/relationships/image" Target="../media/image1056.png"/><Relationship Id="rId57" Type="http://schemas.openxmlformats.org/officeDocument/2006/relationships/image" Target="../media/image1060.png"/><Relationship Id="rId10" Type="http://schemas.openxmlformats.org/officeDocument/2006/relationships/customXml" Target="../ink/ink958.xml"/><Relationship Id="rId31" Type="http://schemas.openxmlformats.org/officeDocument/2006/relationships/image" Target="../media/image1047.png"/><Relationship Id="rId44" Type="http://schemas.openxmlformats.org/officeDocument/2006/relationships/customXml" Target="../ink/ink975.xml"/><Relationship Id="rId52" Type="http://schemas.openxmlformats.org/officeDocument/2006/relationships/customXml" Target="../ink/ink979.xml"/><Relationship Id="rId60" Type="http://schemas.openxmlformats.org/officeDocument/2006/relationships/customXml" Target="../ink/ink983.xml"/><Relationship Id="rId4" Type="http://schemas.openxmlformats.org/officeDocument/2006/relationships/customXml" Target="../ink/ink955.xml"/><Relationship Id="rId9" Type="http://schemas.openxmlformats.org/officeDocument/2006/relationships/image" Target="../media/image10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3.png"/><Relationship Id="rId13" Type="http://schemas.openxmlformats.org/officeDocument/2006/relationships/customXml" Target="../ink/ink989.xml"/><Relationship Id="rId3" Type="http://schemas.openxmlformats.org/officeDocument/2006/relationships/image" Target="../media/image43.tmp"/><Relationship Id="rId7" Type="http://schemas.openxmlformats.org/officeDocument/2006/relationships/customXml" Target="../ink/ink986.xml"/><Relationship Id="rId12" Type="http://schemas.openxmlformats.org/officeDocument/2006/relationships/image" Target="../media/image875.png"/><Relationship Id="rId2" Type="http://schemas.openxmlformats.org/officeDocument/2006/relationships/image" Target="../media/image42.tmp"/><Relationship Id="rId16" Type="http://schemas.openxmlformats.org/officeDocument/2006/relationships/image" Target="../media/image8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2.png"/><Relationship Id="rId11" Type="http://schemas.openxmlformats.org/officeDocument/2006/relationships/customXml" Target="../ink/ink988.xml"/><Relationship Id="rId5" Type="http://schemas.openxmlformats.org/officeDocument/2006/relationships/customXml" Target="../ink/ink985.xml"/><Relationship Id="rId15" Type="http://schemas.openxmlformats.org/officeDocument/2006/relationships/customXml" Target="../ink/ink990.xml"/><Relationship Id="rId10" Type="http://schemas.openxmlformats.org/officeDocument/2006/relationships/image" Target="../media/image874.png"/><Relationship Id="rId4" Type="http://schemas.openxmlformats.org/officeDocument/2006/relationships/image" Target="../media/image44.tmp"/><Relationship Id="rId9" Type="http://schemas.openxmlformats.org/officeDocument/2006/relationships/customXml" Target="../ink/ink987.xml"/><Relationship Id="rId14" Type="http://schemas.openxmlformats.org/officeDocument/2006/relationships/image" Target="../media/image8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1.png"/><Relationship Id="rId13" Type="http://schemas.openxmlformats.org/officeDocument/2006/relationships/comments" Target="../comments/comment7.xml"/><Relationship Id="rId3" Type="http://schemas.openxmlformats.org/officeDocument/2006/relationships/customXml" Target="../ink/ink991.xml"/><Relationship Id="rId7" Type="http://schemas.openxmlformats.org/officeDocument/2006/relationships/customXml" Target="../ink/ink993.xml"/><Relationship Id="rId12" Type="http://schemas.openxmlformats.org/officeDocument/2006/relationships/image" Target="../media/image883.png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0.png"/><Relationship Id="rId11" Type="http://schemas.openxmlformats.org/officeDocument/2006/relationships/customXml" Target="../ink/ink995.xml"/><Relationship Id="rId5" Type="http://schemas.openxmlformats.org/officeDocument/2006/relationships/customXml" Target="../ink/ink992.xml"/><Relationship Id="rId10" Type="http://schemas.openxmlformats.org/officeDocument/2006/relationships/image" Target="../media/image882.png"/><Relationship Id="rId4" Type="http://schemas.openxmlformats.org/officeDocument/2006/relationships/image" Target="../media/image879.png"/><Relationship Id="rId9" Type="http://schemas.openxmlformats.org/officeDocument/2006/relationships/customXml" Target="../ink/ink99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7.png"/><Relationship Id="rId3" Type="http://schemas.openxmlformats.org/officeDocument/2006/relationships/customXml" Target="../ink/ink996.xml"/><Relationship Id="rId7" Type="http://schemas.openxmlformats.org/officeDocument/2006/relationships/customXml" Target="../ink/ink998.xml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6.png"/><Relationship Id="rId5" Type="http://schemas.openxmlformats.org/officeDocument/2006/relationships/customXml" Target="../ink/ink997.xml"/><Relationship Id="rId4" Type="http://schemas.openxmlformats.org/officeDocument/2006/relationships/image" Target="../media/image88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6.xml"/><Relationship Id="rId21" Type="http://schemas.openxmlformats.org/officeDocument/2006/relationships/customXml" Target="../ink/ink1008.xml"/><Relationship Id="rId42" Type="http://schemas.openxmlformats.org/officeDocument/2006/relationships/image" Target="../media/image908.png"/><Relationship Id="rId63" Type="http://schemas.openxmlformats.org/officeDocument/2006/relationships/customXml" Target="../ink/ink1029.xml"/><Relationship Id="rId84" Type="http://schemas.openxmlformats.org/officeDocument/2006/relationships/image" Target="../media/image929.png"/><Relationship Id="rId138" Type="http://schemas.openxmlformats.org/officeDocument/2006/relationships/customXml" Target="../ink/ink1067.xml"/><Relationship Id="rId159" Type="http://schemas.openxmlformats.org/officeDocument/2006/relationships/image" Target="../media/image966.png"/><Relationship Id="rId170" Type="http://schemas.openxmlformats.org/officeDocument/2006/relationships/customXml" Target="../ink/ink1083.xml"/><Relationship Id="rId107" Type="http://schemas.openxmlformats.org/officeDocument/2006/relationships/customXml" Target="../ink/ink1051.xml"/><Relationship Id="rId11" Type="http://schemas.openxmlformats.org/officeDocument/2006/relationships/customXml" Target="../ink/ink1003.xml"/><Relationship Id="rId32" Type="http://schemas.openxmlformats.org/officeDocument/2006/relationships/image" Target="../media/image903.png"/><Relationship Id="rId53" Type="http://schemas.openxmlformats.org/officeDocument/2006/relationships/customXml" Target="../ink/ink1024.xml"/><Relationship Id="rId74" Type="http://schemas.openxmlformats.org/officeDocument/2006/relationships/image" Target="../media/image924.png"/><Relationship Id="rId128" Type="http://schemas.openxmlformats.org/officeDocument/2006/relationships/customXml" Target="../ink/ink1062.xml"/><Relationship Id="rId149" Type="http://schemas.openxmlformats.org/officeDocument/2006/relationships/image" Target="../media/image961.png"/><Relationship Id="rId5" Type="http://schemas.openxmlformats.org/officeDocument/2006/relationships/customXml" Target="../ink/ink1000.xml"/><Relationship Id="rId95" Type="http://schemas.openxmlformats.org/officeDocument/2006/relationships/customXml" Target="../ink/ink1045.xml"/><Relationship Id="rId160" Type="http://schemas.openxmlformats.org/officeDocument/2006/relationships/customXml" Target="../ink/ink1078.xml"/><Relationship Id="rId181" Type="http://schemas.openxmlformats.org/officeDocument/2006/relationships/image" Target="../media/image977.png"/><Relationship Id="rId22" Type="http://schemas.openxmlformats.org/officeDocument/2006/relationships/image" Target="../media/image899.png"/><Relationship Id="rId43" Type="http://schemas.openxmlformats.org/officeDocument/2006/relationships/customXml" Target="../ink/ink1019.xml"/><Relationship Id="rId64" Type="http://schemas.openxmlformats.org/officeDocument/2006/relationships/image" Target="../media/image919.png"/><Relationship Id="rId118" Type="http://schemas.openxmlformats.org/officeDocument/2006/relationships/image" Target="../media/image946.png"/><Relationship Id="rId139" Type="http://schemas.openxmlformats.org/officeDocument/2006/relationships/image" Target="../media/image956.png"/><Relationship Id="rId85" Type="http://schemas.openxmlformats.org/officeDocument/2006/relationships/customXml" Target="../ink/ink1040.xml"/><Relationship Id="rId150" Type="http://schemas.openxmlformats.org/officeDocument/2006/relationships/customXml" Target="../ink/ink1073.xml"/><Relationship Id="rId171" Type="http://schemas.openxmlformats.org/officeDocument/2006/relationships/image" Target="../media/image972.png"/><Relationship Id="rId12" Type="http://schemas.openxmlformats.org/officeDocument/2006/relationships/image" Target="../media/image894.png"/><Relationship Id="rId33" Type="http://schemas.openxmlformats.org/officeDocument/2006/relationships/customXml" Target="../ink/ink1014.xml"/><Relationship Id="rId108" Type="http://schemas.openxmlformats.org/officeDocument/2006/relationships/image" Target="../media/image941.png"/><Relationship Id="rId129" Type="http://schemas.openxmlformats.org/officeDocument/2006/relationships/image" Target="../media/image951.png"/><Relationship Id="rId54" Type="http://schemas.openxmlformats.org/officeDocument/2006/relationships/image" Target="../media/image914.png"/><Relationship Id="rId75" Type="http://schemas.openxmlformats.org/officeDocument/2006/relationships/customXml" Target="../ink/ink1035.xml"/><Relationship Id="rId96" Type="http://schemas.openxmlformats.org/officeDocument/2006/relationships/image" Target="../media/image935.png"/><Relationship Id="rId140" Type="http://schemas.openxmlformats.org/officeDocument/2006/relationships/customXml" Target="../ink/ink1068.xml"/><Relationship Id="rId161" Type="http://schemas.openxmlformats.org/officeDocument/2006/relationships/image" Target="../media/image967.png"/><Relationship Id="rId182" Type="http://schemas.openxmlformats.org/officeDocument/2006/relationships/customXml" Target="../ink/ink1089.xml"/><Relationship Id="rId6" Type="http://schemas.openxmlformats.org/officeDocument/2006/relationships/image" Target="../media/image891.png"/><Relationship Id="rId23" Type="http://schemas.openxmlformats.org/officeDocument/2006/relationships/customXml" Target="../ink/ink1009.xml"/><Relationship Id="rId119" Type="http://schemas.openxmlformats.org/officeDocument/2006/relationships/customXml" Target="../ink/ink1057.xml"/><Relationship Id="rId44" Type="http://schemas.openxmlformats.org/officeDocument/2006/relationships/image" Target="../media/image909.png"/><Relationship Id="rId65" Type="http://schemas.openxmlformats.org/officeDocument/2006/relationships/customXml" Target="../ink/ink1030.xml"/><Relationship Id="rId86" Type="http://schemas.openxmlformats.org/officeDocument/2006/relationships/image" Target="../media/image930.png"/><Relationship Id="rId130" Type="http://schemas.openxmlformats.org/officeDocument/2006/relationships/customXml" Target="../ink/ink1063.xml"/><Relationship Id="rId151" Type="http://schemas.openxmlformats.org/officeDocument/2006/relationships/image" Target="../media/image962.png"/><Relationship Id="rId172" Type="http://schemas.openxmlformats.org/officeDocument/2006/relationships/customXml" Target="../ink/ink1084.xml"/><Relationship Id="rId13" Type="http://schemas.openxmlformats.org/officeDocument/2006/relationships/customXml" Target="../ink/ink1004.xml"/><Relationship Id="rId18" Type="http://schemas.openxmlformats.org/officeDocument/2006/relationships/image" Target="../media/image897.png"/><Relationship Id="rId39" Type="http://schemas.openxmlformats.org/officeDocument/2006/relationships/customXml" Target="../ink/ink1017.xml"/><Relationship Id="rId109" Type="http://schemas.openxmlformats.org/officeDocument/2006/relationships/customXml" Target="../ink/ink1052.xml"/><Relationship Id="rId34" Type="http://schemas.openxmlformats.org/officeDocument/2006/relationships/image" Target="../media/image904.png"/><Relationship Id="rId50" Type="http://schemas.openxmlformats.org/officeDocument/2006/relationships/image" Target="../media/image912.png"/><Relationship Id="rId55" Type="http://schemas.openxmlformats.org/officeDocument/2006/relationships/customXml" Target="../ink/ink1025.xml"/><Relationship Id="rId76" Type="http://schemas.openxmlformats.org/officeDocument/2006/relationships/image" Target="../media/image925.png"/><Relationship Id="rId97" Type="http://schemas.openxmlformats.org/officeDocument/2006/relationships/customXml" Target="../ink/ink1046.xml"/><Relationship Id="rId104" Type="http://schemas.openxmlformats.org/officeDocument/2006/relationships/image" Target="../media/image939.png"/><Relationship Id="rId120" Type="http://schemas.openxmlformats.org/officeDocument/2006/relationships/customXml" Target="../ink/ink1058.xml"/><Relationship Id="rId125" Type="http://schemas.openxmlformats.org/officeDocument/2006/relationships/image" Target="../media/image949.png"/><Relationship Id="rId141" Type="http://schemas.openxmlformats.org/officeDocument/2006/relationships/image" Target="../media/image957.png"/><Relationship Id="rId146" Type="http://schemas.openxmlformats.org/officeDocument/2006/relationships/customXml" Target="../ink/ink1071.xml"/><Relationship Id="rId167" Type="http://schemas.openxmlformats.org/officeDocument/2006/relationships/image" Target="../media/image970.png"/><Relationship Id="rId188" Type="http://schemas.openxmlformats.org/officeDocument/2006/relationships/image" Target="../media/image49.tmp"/><Relationship Id="rId7" Type="http://schemas.openxmlformats.org/officeDocument/2006/relationships/customXml" Target="../ink/ink1001.xml"/><Relationship Id="rId71" Type="http://schemas.openxmlformats.org/officeDocument/2006/relationships/customXml" Target="../ink/ink1033.xml"/><Relationship Id="rId92" Type="http://schemas.openxmlformats.org/officeDocument/2006/relationships/image" Target="../media/image933.png"/><Relationship Id="rId162" Type="http://schemas.openxmlformats.org/officeDocument/2006/relationships/customXml" Target="../ink/ink1079.xml"/><Relationship Id="rId183" Type="http://schemas.openxmlformats.org/officeDocument/2006/relationships/image" Target="../media/image978.png"/><Relationship Id="rId2" Type="http://schemas.openxmlformats.org/officeDocument/2006/relationships/image" Target="../media/image48.tmp"/><Relationship Id="rId29" Type="http://schemas.openxmlformats.org/officeDocument/2006/relationships/customXml" Target="../ink/ink1012.xml"/><Relationship Id="rId24" Type="http://schemas.openxmlformats.org/officeDocument/2006/relationships/image" Target="../media/image277.png"/><Relationship Id="rId40" Type="http://schemas.openxmlformats.org/officeDocument/2006/relationships/image" Target="../media/image907.png"/><Relationship Id="rId45" Type="http://schemas.openxmlformats.org/officeDocument/2006/relationships/customXml" Target="../ink/ink1020.xml"/><Relationship Id="rId66" Type="http://schemas.openxmlformats.org/officeDocument/2006/relationships/image" Target="../media/image920.png"/><Relationship Id="rId87" Type="http://schemas.openxmlformats.org/officeDocument/2006/relationships/customXml" Target="../ink/ink1041.xml"/><Relationship Id="rId110" Type="http://schemas.openxmlformats.org/officeDocument/2006/relationships/image" Target="../media/image942.png"/><Relationship Id="rId115" Type="http://schemas.openxmlformats.org/officeDocument/2006/relationships/customXml" Target="../ink/ink1055.xml"/><Relationship Id="rId131" Type="http://schemas.openxmlformats.org/officeDocument/2006/relationships/image" Target="../media/image952.png"/><Relationship Id="rId136" Type="http://schemas.openxmlformats.org/officeDocument/2006/relationships/customXml" Target="../ink/ink1066.xml"/><Relationship Id="rId157" Type="http://schemas.openxmlformats.org/officeDocument/2006/relationships/image" Target="../media/image965.png"/><Relationship Id="rId178" Type="http://schemas.openxmlformats.org/officeDocument/2006/relationships/customXml" Target="../ink/ink1087.xml"/><Relationship Id="rId61" Type="http://schemas.openxmlformats.org/officeDocument/2006/relationships/customXml" Target="../ink/ink1028.xml"/><Relationship Id="rId82" Type="http://schemas.openxmlformats.org/officeDocument/2006/relationships/image" Target="../media/image928.png"/><Relationship Id="rId152" Type="http://schemas.openxmlformats.org/officeDocument/2006/relationships/customXml" Target="../ink/ink1074.xml"/><Relationship Id="rId173" Type="http://schemas.openxmlformats.org/officeDocument/2006/relationships/image" Target="../media/image973.png"/><Relationship Id="rId19" Type="http://schemas.openxmlformats.org/officeDocument/2006/relationships/customXml" Target="../ink/ink1007.xml"/><Relationship Id="rId14" Type="http://schemas.openxmlformats.org/officeDocument/2006/relationships/image" Target="../media/image895.png"/><Relationship Id="rId30" Type="http://schemas.openxmlformats.org/officeDocument/2006/relationships/image" Target="../media/image902.png"/><Relationship Id="rId35" Type="http://schemas.openxmlformats.org/officeDocument/2006/relationships/customXml" Target="../ink/ink1015.xml"/><Relationship Id="rId56" Type="http://schemas.openxmlformats.org/officeDocument/2006/relationships/image" Target="../media/image915.png"/><Relationship Id="rId77" Type="http://schemas.openxmlformats.org/officeDocument/2006/relationships/customXml" Target="../ink/ink1036.xml"/><Relationship Id="rId100" Type="http://schemas.openxmlformats.org/officeDocument/2006/relationships/image" Target="../media/image937.png"/><Relationship Id="rId105" Type="http://schemas.openxmlformats.org/officeDocument/2006/relationships/customXml" Target="../ink/ink1050.xml"/><Relationship Id="rId126" Type="http://schemas.openxmlformats.org/officeDocument/2006/relationships/customXml" Target="../ink/ink1061.xml"/><Relationship Id="rId147" Type="http://schemas.openxmlformats.org/officeDocument/2006/relationships/image" Target="../media/image960.png"/><Relationship Id="rId168" Type="http://schemas.openxmlformats.org/officeDocument/2006/relationships/customXml" Target="../ink/ink1082.xml"/><Relationship Id="rId8" Type="http://schemas.openxmlformats.org/officeDocument/2006/relationships/image" Target="../media/image892.png"/><Relationship Id="rId51" Type="http://schemas.openxmlformats.org/officeDocument/2006/relationships/customXml" Target="../ink/ink1023.xml"/><Relationship Id="rId72" Type="http://schemas.openxmlformats.org/officeDocument/2006/relationships/image" Target="../media/image923.png"/><Relationship Id="rId93" Type="http://schemas.openxmlformats.org/officeDocument/2006/relationships/customXml" Target="../ink/ink1044.xml"/><Relationship Id="rId98" Type="http://schemas.openxmlformats.org/officeDocument/2006/relationships/image" Target="../media/image936.png"/><Relationship Id="rId121" Type="http://schemas.openxmlformats.org/officeDocument/2006/relationships/image" Target="../media/image947.png"/><Relationship Id="rId142" Type="http://schemas.openxmlformats.org/officeDocument/2006/relationships/customXml" Target="../ink/ink1069.xml"/><Relationship Id="rId163" Type="http://schemas.openxmlformats.org/officeDocument/2006/relationships/image" Target="../media/image968.png"/><Relationship Id="rId184" Type="http://schemas.openxmlformats.org/officeDocument/2006/relationships/customXml" Target="../ink/ink1090.xml"/><Relationship Id="rId3" Type="http://schemas.openxmlformats.org/officeDocument/2006/relationships/customXml" Target="../ink/ink999.xml"/><Relationship Id="rId25" Type="http://schemas.openxmlformats.org/officeDocument/2006/relationships/customXml" Target="../ink/ink1010.xml"/><Relationship Id="rId46" Type="http://schemas.openxmlformats.org/officeDocument/2006/relationships/image" Target="../media/image910.png"/><Relationship Id="rId67" Type="http://schemas.openxmlformats.org/officeDocument/2006/relationships/customXml" Target="../ink/ink1031.xml"/><Relationship Id="rId116" Type="http://schemas.openxmlformats.org/officeDocument/2006/relationships/image" Target="../media/image945.png"/><Relationship Id="rId137" Type="http://schemas.openxmlformats.org/officeDocument/2006/relationships/image" Target="../media/image955.png"/><Relationship Id="rId158" Type="http://schemas.openxmlformats.org/officeDocument/2006/relationships/customXml" Target="../ink/ink1077.xml"/><Relationship Id="rId20" Type="http://schemas.openxmlformats.org/officeDocument/2006/relationships/image" Target="../media/image898.png"/><Relationship Id="rId41" Type="http://schemas.openxmlformats.org/officeDocument/2006/relationships/customXml" Target="../ink/ink1018.xml"/><Relationship Id="rId62" Type="http://schemas.openxmlformats.org/officeDocument/2006/relationships/image" Target="../media/image918.png"/><Relationship Id="rId83" Type="http://schemas.openxmlformats.org/officeDocument/2006/relationships/customXml" Target="../ink/ink1039.xml"/><Relationship Id="rId88" Type="http://schemas.openxmlformats.org/officeDocument/2006/relationships/image" Target="../media/image931.png"/><Relationship Id="rId111" Type="http://schemas.openxmlformats.org/officeDocument/2006/relationships/customXml" Target="../ink/ink1053.xml"/><Relationship Id="rId132" Type="http://schemas.openxmlformats.org/officeDocument/2006/relationships/customXml" Target="../ink/ink1064.xml"/><Relationship Id="rId153" Type="http://schemas.openxmlformats.org/officeDocument/2006/relationships/image" Target="../media/image963.png"/><Relationship Id="rId174" Type="http://schemas.openxmlformats.org/officeDocument/2006/relationships/customXml" Target="../ink/ink1085.xml"/><Relationship Id="rId179" Type="http://schemas.openxmlformats.org/officeDocument/2006/relationships/image" Target="../media/image976.png"/><Relationship Id="rId15" Type="http://schemas.openxmlformats.org/officeDocument/2006/relationships/customXml" Target="../ink/ink1005.xml"/><Relationship Id="rId36" Type="http://schemas.openxmlformats.org/officeDocument/2006/relationships/image" Target="../media/image905.png"/><Relationship Id="rId57" Type="http://schemas.openxmlformats.org/officeDocument/2006/relationships/customXml" Target="../ink/ink1026.xml"/><Relationship Id="rId106" Type="http://schemas.openxmlformats.org/officeDocument/2006/relationships/image" Target="../media/image940.png"/><Relationship Id="rId127" Type="http://schemas.openxmlformats.org/officeDocument/2006/relationships/image" Target="../media/image950.png"/><Relationship Id="rId10" Type="http://schemas.openxmlformats.org/officeDocument/2006/relationships/image" Target="../media/image893.png"/><Relationship Id="rId31" Type="http://schemas.openxmlformats.org/officeDocument/2006/relationships/customXml" Target="../ink/ink1013.xml"/><Relationship Id="rId52" Type="http://schemas.openxmlformats.org/officeDocument/2006/relationships/image" Target="../media/image913.png"/><Relationship Id="rId73" Type="http://schemas.openxmlformats.org/officeDocument/2006/relationships/customXml" Target="../ink/ink1034.xml"/><Relationship Id="rId78" Type="http://schemas.openxmlformats.org/officeDocument/2006/relationships/image" Target="../media/image926.png"/><Relationship Id="rId94" Type="http://schemas.openxmlformats.org/officeDocument/2006/relationships/image" Target="../media/image934.png"/><Relationship Id="rId99" Type="http://schemas.openxmlformats.org/officeDocument/2006/relationships/customXml" Target="../ink/ink1047.xml"/><Relationship Id="rId101" Type="http://schemas.openxmlformats.org/officeDocument/2006/relationships/customXml" Target="../ink/ink1048.xml"/><Relationship Id="rId122" Type="http://schemas.openxmlformats.org/officeDocument/2006/relationships/customXml" Target="../ink/ink1059.xml"/><Relationship Id="rId143" Type="http://schemas.openxmlformats.org/officeDocument/2006/relationships/image" Target="../media/image958.png"/><Relationship Id="rId148" Type="http://schemas.openxmlformats.org/officeDocument/2006/relationships/customXml" Target="../ink/ink1072.xml"/><Relationship Id="rId164" Type="http://schemas.openxmlformats.org/officeDocument/2006/relationships/customXml" Target="../ink/ink1080.xml"/><Relationship Id="rId169" Type="http://schemas.openxmlformats.org/officeDocument/2006/relationships/image" Target="../media/image971.png"/><Relationship Id="rId185" Type="http://schemas.openxmlformats.org/officeDocument/2006/relationships/image" Target="../media/image979.png"/><Relationship Id="rId4" Type="http://schemas.openxmlformats.org/officeDocument/2006/relationships/image" Target="../media/image890.png"/><Relationship Id="rId9" Type="http://schemas.openxmlformats.org/officeDocument/2006/relationships/customXml" Target="../ink/ink1002.xml"/><Relationship Id="rId180" Type="http://schemas.openxmlformats.org/officeDocument/2006/relationships/customXml" Target="../ink/ink1088.xml"/><Relationship Id="rId26" Type="http://schemas.openxmlformats.org/officeDocument/2006/relationships/image" Target="../media/image900.png"/><Relationship Id="rId47" Type="http://schemas.openxmlformats.org/officeDocument/2006/relationships/customXml" Target="../ink/ink1021.xml"/><Relationship Id="rId68" Type="http://schemas.openxmlformats.org/officeDocument/2006/relationships/image" Target="../media/image921.png"/><Relationship Id="rId89" Type="http://schemas.openxmlformats.org/officeDocument/2006/relationships/customXml" Target="../ink/ink1042.xml"/><Relationship Id="rId112" Type="http://schemas.openxmlformats.org/officeDocument/2006/relationships/image" Target="../media/image943.png"/><Relationship Id="rId133" Type="http://schemas.openxmlformats.org/officeDocument/2006/relationships/image" Target="../media/image953.png"/><Relationship Id="rId154" Type="http://schemas.openxmlformats.org/officeDocument/2006/relationships/customXml" Target="../ink/ink1075.xml"/><Relationship Id="rId175" Type="http://schemas.openxmlformats.org/officeDocument/2006/relationships/image" Target="../media/image974.png"/><Relationship Id="rId16" Type="http://schemas.openxmlformats.org/officeDocument/2006/relationships/image" Target="../media/image896.png"/><Relationship Id="rId37" Type="http://schemas.openxmlformats.org/officeDocument/2006/relationships/customXml" Target="../ink/ink1016.xml"/><Relationship Id="rId58" Type="http://schemas.openxmlformats.org/officeDocument/2006/relationships/image" Target="../media/image916.png"/><Relationship Id="rId79" Type="http://schemas.openxmlformats.org/officeDocument/2006/relationships/customXml" Target="../ink/ink1037.xml"/><Relationship Id="rId102" Type="http://schemas.openxmlformats.org/officeDocument/2006/relationships/image" Target="../media/image938.png"/><Relationship Id="rId123" Type="http://schemas.openxmlformats.org/officeDocument/2006/relationships/image" Target="../media/image948.png"/><Relationship Id="rId144" Type="http://schemas.openxmlformats.org/officeDocument/2006/relationships/customXml" Target="../ink/ink1070.xml"/><Relationship Id="rId90" Type="http://schemas.openxmlformats.org/officeDocument/2006/relationships/image" Target="../media/image932.png"/><Relationship Id="rId165" Type="http://schemas.openxmlformats.org/officeDocument/2006/relationships/image" Target="../media/image969.png"/><Relationship Id="rId186" Type="http://schemas.openxmlformats.org/officeDocument/2006/relationships/customXml" Target="../ink/ink1091.xml"/><Relationship Id="rId27" Type="http://schemas.openxmlformats.org/officeDocument/2006/relationships/customXml" Target="../ink/ink1011.xml"/><Relationship Id="rId48" Type="http://schemas.openxmlformats.org/officeDocument/2006/relationships/image" Target="../media/image911.png"/><Relationship Id="rId69" Type="http://schemas.openxmlformats.org/officeDocument/2006/relationships/customXml" Target="../ink/ink1032.xml"/><Relationship Id="rId113" Type="http://schemas.openxmlformats.org/officeDocument/2006/relationships/customXml" Target="../ink/ink1054.xml"/><Relationship Id="rId134" Type="http://schemas.openxmlformats.org/officeDocument/2006/relationships/customXml" Target="../ink/ink1065.xml"/><Relationship Id="rId80" Type="http://schemas.openxmlformats.org/officeDocument/2006/relationships/image" Target="../media/image927.png"/><Relationship Id="rId155" Type="http://schemas.openxmlformats.org/officeDocument/2006/relationships/image" Target="../media/image964.png"/><Relationship Id="rId176" Type="http://schemas.openxmlformats.org/officeDocument/2006/relationships/customXml" Target="../ink/ink1086.xml"/><Relationship Id="rId17" Type="http://schemas.openxmlformats.org/officeDocument/2006/relationships/customXml" Target="../ink/ink1006.xml"/><Relationship Id="rId38" Type="http://schemas.openxmlformats.org/officeDocument/2006/relationships/image" Target="../media/image906.png"/><Relationship Id="rId59" Type="http://schemas.openxmlformats.org/officeDocument/2006/relationships/customXml" Target="../ink/ink1027.xml"/><Relationship Id="rId103" Type="http://schemas.openxmlformats.org/officeDocument/2006/relationships/customXml" Target="../ink/ink1049.xml"/><Relationship Id="rId124" Type="http://schemas.openxmlformats.org/officeDocument/2006/relationships/customXml" Target="../ink/ink1060.xml"/><Relationship Id="rId70" Type="http://schemas.openxmlformats.org/officeDocument/2006/relationships/image" Target="../media/image922.png"/><Relationship Id="rId91" Type="http://schemas.openxmlformats.org/officeDocument/2006/relationships/customXml" Target="../ink/ink1043.xml"/><Relationship Id="rId145" Type="http://schemas.openxmlformats.org/officeDocument/2006/relationships/image" Target="../media/image959.png"/><Relationship Id="rId166" Type="http://schemas.openxmlformats.org/officeDocument/2006/relationships/customXml" Target="../ink/ink1081.xml"/><Relationship Id="rId187" Type="http://schemas.openxmlformats.org/officeDocument/2006/relationships/image" Target="../media/image980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901.png"/><Relationship Id="rId49" Type="http://schemas.openxmlformats.org/officeDocument/2006/relationships/customXml" Target="../ink/ink1022.xml"/><Relationship Id="rId114" Type="http://schemas.openxmlformats.org/officeDocument/2006/relationships/image" Target="../media/image944.png"/><Relationship Id="rId60" Type="http://schemas.openxmlformats.org/officeDocument/2006/relationships/image" Target="../media/image917.png"/><Relationship Id="rId81" Type="http://schemas.openxmlformats.org/officeDocument/2006/relationships/customXml" Target="../ink/ink1038.xml"/><Relationship Id="rId135" Type="http://schemas.openxmlformats.org/officeDocument/2006/relationships/image" Target="../media/image954.png"/><Relationship Id="rId156" Type="http://schemas.openxmlformats.org/officeDocument/2006/relationships/customXml" Target="../ink/ink1076.xml"/><Relationship Id="rId177" Type="http://schemas.openxmlformats.org/officeDocument/2006/relationships/image" Target="../media/image9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5.png"/><Relationship Id="rId3" Type="http://schemas.openxmlformats.org/officeDocument/2006/relationships/customXml" Target="../ink/ink1092.xml"/><Relationship Id="rId7" Type="http://schemas.openxmlformats.org/officeDocument/2006/relationships/customXml" Target="../ink/ink1094.xml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4.png"/><Relationship Id="rId5" Type="http://schemas.openxmlformats.org/officeDocument/2006/relationships/customXml" Target="../ink/ink1093.xml"/><Relationship Id="rId4" Type="http://schemas.openxmlformats.org/officeDocument/2006/relationships/image" Target="../media/image983.png"/><Relationship Id="rId9" Type="http://schemas.openxmlformats.org/officeDocument/2006/relationships/image" Target="../media/image51.tm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8.xml"/><Relationship Id="rId13" Type="http://schemas.openxmlformats.org/officeDocument/2006/relationships/image" Target="../media/image991.png"/><Relationship Id="rId18" Type="http://schemas.openxmlformats.org/officeDocument/2006/relationships/customXml" Target="../ink/ink1103.xml"/><Relationship Id="rId26" Type="http://schemas.openxmlformats.org/officeDocument/2006/relationships/image" Target="../media/image52.tmp"/><Relationship Id="rId3" Type="http://schemas.openxmlformats.org/officeDocument/2006/relationships/image" Target="../media/image987.png"/><Relationship Id="rId21" Type="http://schemas.openxmlformats.org/officeDocument/2006/relationships/image" Target="../media/image995.png"/><Relationship Id="rId7" Type="http://schemas.openxmlformats.org/officeDocument/2006/relationships/image" Target="../media/image989.png"/><Relationship Id="rId12" Type="http://schemas.openxmlformats.org/officeDocument/2006/relationships/customXml" Target="../ink/ink1100.xml"/><Relationship Id="rId17" Type="http://schemas.openxmlformats.org/officeDocument/2006/relationships/image" Target="../media/image993.png"/><Relationship Id="rId25" Type="http://schemas.openxmlformats.org/officeDocument/2006/relationships/image" Target="../media/image997.png"/><Relationship Id="rId2" Type="http://schemas.openxmlformats.org/officeDocument/2006/relationships/customXml" Target="../ink/ink1095.xml"/><Relationship Id="rId16" Type="http://schemas.openxmlformats.org/officeDocument/2006/relationships/customXml" Target="../ink/ink1102.xml"/><Relationship Id="rId20" Type="http://schemas.openxmlformats.org/officeDocument/2006/relationships/customXml" Target="../ink/ink11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7.xml"/><Relationship Id="rId11" Type="http://schemas.openxmlformats.org/officeDocument/2006/relationships/image" Target="../media/image990.png"/><Relationship Id="rId24" Type="http://schemas.openxmlformats.org/officeDocument/2006/relationships/customXml" Target="../ink/ink1106.xml"/><Relationship Id="rId5" Type="http://schemas.openxmlformats.org/officeDocument/2006/relationships/image" Target="../media/image988.png"/><Relationship Id="rId15" Type="http://schemas.openxmlformats.org/officeDocument/2006/relationships/image" Target="../media/image992.png"/><Relationship Id="rId23" Type="http://schemas.openxmlformats.org/officeDocument/2006/relationships/image" Target="../media/image996.png"/><Relationship Id="rId10" Type="http://schemas.openxmlformats.org/officeDocument/2006/relationships/customXml" Target="../ink/ink1099.xml"/><Relationship Id="rId19" Type="http://schemas.openxmlformats.org/officeDocument/2006/relationships/image" Target="../media/image994.png"/><Relationship Id="rId4" Type="http://schemas.openxmlformats.org/officeDocument/2006/relationships/customXml" Target="../ink/ink1096.xml"/><Relationship Id="rId9" Type="http://schemas.openxmlformats.org/officeDocument/2006/relationships/image" Target="../media/image277.png"/><Relationship Id="rId14" Type="http://schemas.openxmlformats.org/officeDocument/2006/relationships/customXml" Target="../ink/ink1101.xml"/><Relationship Id="rId22" Type="http://schemas.openxmlformats.org/officeDocument/2006/relationships/customXml" Target="../ink/ink1105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5.png"/><Relationship Id="rId18" Type="http://schemas.openxmlformats.org/officeDocument/2006/relationships/customXml" Target="../ink/ink1114.xml"/><Relationship Id="rId26" Type="http://schemas.openxmlformats.org/officeDocument/2006/relationships/customXml" Target="../ink/ink1118.xml"/><Relationship Id="rId39" Type="http://schemas.openxmlformats.org/officeDocument/2006/relationships/image" Target="../media/image1018.png"/><Relationship Id="rId21" Type="http://schemas.openxmlformats.org/officeDocument/2006/relationships/image" Target="../media/image1009.png"/><Relationship Id="rId34" Type="http://schemas.openxmlformats.org/officeDocument/2006/relationships/customXml" Target="../ink/ink1122.xml"/><Relationship Id="rId42" Type="http://schemas.openxmlformats.org/officeDocument/2006/relationships/comments" Target="../comments/comment8.xml"/><Relationship Id="rId7" Type="http://schemas.openxmlformats.org/officeDocument/2006/relationships/customXml" Target="../ink/ink1109.xml"/><Relationship Id="rId2" Type="http://schemas.openxmlformats.org/officeDocument/2006/relationships/image" Target="../media/image7.tmp"/><Relationship Id="rId16" Type="http://schemas.openxmlformats.org/officeDocument/2006/relationships/customXml" Target="../ink/ink1113.xml"/><Relationship Id="rId20" Type="http://schemas.openxmlformats.org/officeDocument/2006/relationships/customXml" Target="../ink/ink1115.xml"/><Relationship Id="rId29" Type="http://schemas.openxmlformats.org/officeDocument/2006/relationships/image" Target="../media/image1013.png"/><Relationship Id="rId41" Type="http://schemas.openxmlformats.org/officeDocument/2006/relationships/image" Target="../media/image10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1.png"/><Relationship Id="rId11" Type="http://schemas.openxmlformats.org/officeDocument/2006/relationships/image" Target="../media/image260.png"/><Relationship Id="rId24" Type="http://schemas.openxmlformats.org/officeDocument/2006/relationships/customXml" Target="../ink/ink1117.xml"/><Relationship Id="rId32" Type="http://schemas.openxmlformats.org/officeDocument/2006/relationships/customXml" Target="../ink/ink1121.xml"/><Relationship Id="rId37" Type="http://schemas.openxmlformats.org/officeDocument/2006/relationships/image" Target="../media/image1017.png"/><Relationship Id="rId40" Type="http://schemas.openxmlformats.org/officeDocument/2006/relationships/customXml" Target="../ink/ink1125.xml"/><Relationship Id="rId5" Type="http://schemas.openxmlformats.org/officeDocument/2006/relationships/customXml" Target="../ink/ink1108.xml"/><Relationship Id="rId15" Type="http://schemas.openxmlformats.org/officeDocument/2006/relationships/image" Target="../media/image1006.png"/><Relationship Id="rId23" Type="http://schemas.openxmlformats.org/officeDocument/2006/relationships/image" Target="../media/image1010.png"/><Relationship Id="rId28" Type="http://schemas.openxmlformats.org/officeDocument/2006/relationships/customXml" Target="../ink/ink1119.xml"/><Relationship Id="rId36" Type="http://schemas.openxmlformats.org/officeDocument/2006/relationships/customXml" Target="../ink/ink1123.xml"/><Relationship Id="rId10" Type="http://schemas.openxmlformats.org/officeDocument/2006/relationships/customXml" Target="../ink/ink1110.xml"/><Relationship Id="rId19" Type="http://schemas.openxmlformats.org/officeDocument/2006/relationships/image" Target="../media/image1008.png"/><Relationship Id="rId31" Type="http://schemas.openxmlformats.org/officeDocument/2006/relationships/image" Target="../media/image1014.png"/><Relationship Id="rId4" Type="http://schemas.openxmlformats.org/officeDocument/2006/relationships/image" Target="../media/image1000.png"/><Relationship Id="rId9" Type="http://schemas.openxmlformats.org/officeDocument/2006/relationships/image" Target="../media/image53.tmp"/><Relationship Id="rId14" Type="http://schemas.openxmlformats.org/officeDocument/2006/relationships/customXml" Target="../ink/ink1112.xml"/><Relationship Id="rId22" Type="http://schemas.openxmlformats.org/officeDocument/2006/relationships/customXml" Target="../ink/ink1116.xml"/><Relationship Id="rId27" Type="http://schemas.openxmlformats.org/officeDocument/2006/relationships/image" Target="../media/image1012.png"/><Relationship Id="rId30" Type="http://schemas.openxmlformats.org/officeDocument/2006/relationships/customXml" Target="../ink/ink1120.xml"/><Relationship Id="rId35" Type="http://schemas.openxmlformats.org/officeDocument/2006/relationships/image" Target="../media/image1016.png"/><Relationship Id="rId8" Type="http://schemas.openxmlformats.org/officeDocument/2006/relationships/image" Target="../media/image1002.png"/><Relationship Id="rId3" Type="http://schemas.openxmlformats.org/officeDocument/2006/relationships/customXml" Target="../ink/ink1107.xml"/><Relationship Id="rId12" Type="http://schemas.openxmlformats.org/officeDocument/2006/relationships/customXml" Target="../ink/ink1111.xml"/><Relationship Id="rId17" Type="http://schemas.openxmlformats.org/officeDocument/2006/relationships/image" Target="../media/image1007.png"/><Relationship Id="rId25" Type="http://schemas.openxmlformats.org/officeDocument/2006/relationships/image" Target="../media/image1011.png"/><Relationship Id="rId33" Type="http://schemas.openxmlformats.org/officeDocument/2006/relationships/image" Target="../media/image1015.png"/><Relationship Id="rId38" Type="http://schemas.openxmlformats.org/officeDocument/2006/relationships/customXml" Target="../ink/ink1124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7.xml"/><Relationship Id="rId299" Type="http://schemas.openxmlformats.org/officeDocument/2006/relationships/customXml" Target="../ink/ink288.xml"/><Relationship Id="rId21" Type="http://schemas.openxmlformats.org/officeDocument/2006/relationships/customXml" Target="../ink/ink149.xml"/><Relationship Id="rId63" Type="http://schemas.openxmlformats.org/officeDocument/2006/relationships/customXml" Target="../ink/ink170.xml"/><Relationship Id="rId159" Type="http://schemas.openxmlformats.org/officeDocument/2006/relationships/customXml" Target="../ink/ink218.xml"/><Relationship Id="rId324" Type="http://schemas.openxmlformats.org/officeDocument/2006/relationships/image" Target="../media/image199.png"/><Relationship Id="rId366" Type="http://schemas.openxmlformats.org/officeDocument/2006/relationships/customXml" Target="../ink/ink322.xml"/><Relationship Id="rId170" Type="http://schemas.openxmlformats.org/officeDocument/2006/relationships/image" Target="../media/image122.png"/><Relationship Id="rId226" Type="http://schemas.openxmlformats.org/officeDocument/2006/relationships/image" Target="../media/image150.png"/><Relationship Id="rId433" Type="http://schemas.openxmlformats.org/officeDocument/2006/relationships/image" Target="../media/image250.png"/><Relationship Id="rId268" Type="http://schemas.openxmlformats.org/officeDocument/2006/relationships/image" Target="../media/image171.png"/><Relationship Id="rId32" Type="http://schemas.openxmlformats.org/officeDocument/2006/relationships/image" Target="../media/image535.png"/><Relationship Id="rId74" Type="http://schemas.openxmlformats.org/officeDocument/2006/relationships/image" Target="../media/image7410.png"/><Relationship Id="rId128" Type="http://schemas.openxmlformats.org/officeDocument/2006/relationships/image" Target="../media/image10110.png"/><Relationship Id="rId335" Type="http://schemas.openxmlformats.org/officeDocument/2006/relationships/customXml" Target="../ink/ink306.xml"/><Relationship Id="rId377" Type="http://schemas.openxmlformats.org/officeDocument/2006/relationships/image" Target="../media/image225.png"/><Relationship Id="rId5" Type="http://schemas.openxmlformats.org/officeDocument/2006/relationships/customXml" Target="../ink/ink141.xml"/><Relationship Id="rId181" Type="http://schemas.openxmlformats.org/officeDocument/2006/relationships/customXml" Target="../ink/ink229.xml"/><Relationship Id="rId237" Type="http://schemas.openxmlformats.org/officeDocument/2006/relationships/customXml" Target="../ink/ink257.xml"/><Relationship Id="rId402" Type="http://schemas.openxmlformats.org/officeDocument/2006/relationships/customXml" Target="../ink/ink340.xml"/><Relationship Id="rId279" Type="http://schemas.openxmlformats.org/officeDocument/2006/relationships/customXml" Target="../ink/ink278.xml"/><Relationship Id="rId444" Type="http://schemas.openxmlformats.org/officeDocument/2006/relationships/customXml" Target="../ink/ink361.xml"/><Relationship Id="rId43" Type="http://schemas.openxmlformats.org/officeDocument/2006/relationships/customXml" Target="../ink/ink160.xml"/><Relationship Id="rId139" Type="http://schemas.openxmlformats.org/officeDocument/2006/relationships/customXml" Target="../ink/ink208.xml"/><Relationship Id="rId290" Type="http://schemas.openxmlformats.org/officeDocument/2006/relationships/image" Target="../media/image182.png"/><Relationship Id="rId304" Type="http://schemas.openxmlformats.org/officeDocument/2006/relationships/image" Target="../media/image189.png"/><Relationship Id="rId346" Type="http://schemas.openxmlformats.org/officeDocument/2006/relationships/image" Target="../media/image210.png"/><Relationship Id="rId388" Type="http://schemas.openxmlformats.org/officeDocument/2006/relationships/customXml" Target="../ink/ink333.xml"/><Relationship Id="rId85" Type="http://schemas.openxmlformats.org/officeDocument/2006/relationships/customXml" Target="../ink/ink181.xml"/><Relationship Id="rId150" Type="http://schemas.openxmlformats.org/officeDocument/2006/relationships/image" Target="../media/image1120.png"/><Relationship Id="rId192" Type="http://schemas.openxmlformats.org/officeDocument/2006/relationships/image" Target="../media/image133.png"/><Relationship Id="rId206" Type="http://schemas.openxmlformats.org/officeDocument/2006/relationships/image" Target="../media/image140.png"/><Relationship Id="rId413" Type="http://schemas.openxmlformats.org/officeDocument/2006/relationships/image" Target="../media/image240.png"/><Relationship Id="rId248" Type="http://schemas.openxmlformats.org/officeDocument/2006/relationships/image" Target="../media/image161.png"/><Relationship Id="rId12" Type="http://schemas.openxmlformats.org/officeDocument/2006/relationships/image" Target="../media/image4310.png"/><Relationship Id="rId108" Type="http://schemas.openxmlformats.org/officeDocument/2006/relationships/image" Target="../media/image9110.png"/><Relationship Id="rId315" Type="http://schemas.openxmlformats.org/officeDocument/2006/relationships/customXml" Target="../ink/ink296.xml"/><Relationship Id="rId357" Type="http://schemas.openxmlformats.org/officeDocument/2006/relationships/customXml" Target="../ink/ink317.xml"/><Relationship Id="rId54" Type="http://schemas.openxmlformats.org/officeDocument/2006/relationships/image" Target="../media/image6410.png"/><Relationship Id="rId96" Type="http://schemas.openxmlformats.org/officeDocument/2006/relationships/image" Target="../media/image8510.png"/><Relationship Id="rId161" Type="http://schemas.openxmlformats.org/officeDocument/2006/relationships/customXml" Target="../ink/ink219.xml"/><Relationship Id="rId217" Type="http://schemas.openxmlformats.org/officeDocument/2006/relationships/customXml" Target="../ink/ink247.xml"/><Relationship Id="rId399" Type="http://schemas.openxmlformats.org/officeDocument/2006/relationships/image" Target="../media/image236.png"/><Relationship Id="rId259" Type="http://schemas.openxmlformats.org/officeDocument/2006/relationships/customXml" Target="../ink/ink268.xml"/><Relationship Id="rId424" Type="http://schemas.openxmlformats.org/officeDocument/2006/relationships/customXml" Target="../ink/ink351.xml"/><Relationship Id="rId23" Type="http://schemas.openxmlformats.org/officeDocument/2006/relationships/customXml" Target="../ink/ink150.xml"/><Relationship Id="rId119" Type="http://schemas.openxmlformats.org/officeDocument/2006/relationships/customXml" Target="../ink/ink198.xml"/><Relationship Id="rId270" Type="http://schemas.openxmlformats.org/officeDocument/2006/relationships/image" Target="../media/image172.png"/><Relationship Id="rId326" Type="http://schemas.openxmlformats.org/officeDocument/2006/relationships/image" Target="../media/image200.png"/><Relationship Id="rId65" Type="http://schemas.openxmlformats.org/officeDocument/2006/relationships/customXml" Target="../ink/ink171.xml"/><Relationship Id="rId130" Type="http://schemas.openxmlformats.org/officeDocument/2006/relationships/image" Target="../media/image10210.png"/><Relationship Id="rId368" Type="http://schemas.openxmlformats.org/officeDocument/2006/relationships/customXml" Target="../ink/ink323.xml"/><Relationship Id="rId172" Type="http://schemas.openxmlformats.org/officeDocument/2006/relationships/image" Target="../media/image123.png"/><Relationship Id="rId228" Type="http://schemas.openxmlformats.org/officeDocument/2006/relationships/image" Target="../media/image151.png"/><Relationship Id="rId435" Type="http://schemas.openxmlformats.org/officeDocument/2006/relationships/image" Target="../media/image251.png"/><Relationship Id="rId281" Type="http://schemas.openxmlformats.org/officeDocument/2006/relationships/customXml" Target="../ink/ink279.xml"/><Relationship Id="rId337" Type="http://schemas.openxmlformats.org/officeDocument/2006/relationships/customXml" Target="../ink/ink307.xml"/><Relationship Id="rId34" Type="http://schemas.openxmlformats.org/officeDocument/2006/relationships/image" Target="../media/image547.png"/><Relationship Id="rId76" Type="http://schemas.openxmlformats.org/officeDocument/2006/relationships/image" Target="../media/image757.png"/><Relationship Id="rId141" Type="http://schemas.openxmlformats.org/officeDocument/2006/relationships/customXml" Target="../ink/ink209.xml"/><Relationship Id="rId379" Type="http://schemas.openxmlformats.org/officeDocument/2006/relationships/image" Target="../media/image226.png"/><Relationship Id="rId7" Type="http://schemas.openxmlformats.org/officeDocument/2006/relationships/customXml" Target="../ink/ink142.xml"/><Relationship Id="rId183" Type="http://schemas.openxmlformats.org/officeDocument/2006/relationships/customXml" Target="../ink/ink230.xml"/><Relationship Id="rId239" Type="http://schemas.openxmlformats.org/officeDocument/2006/relationships/customXml" Target="../ink/ink258.xml"/><Relationship Id="rId390" Type="http://schemas.openxmlformats.org/officeDocument/2006/relationships/customXml" Target="../ink/ink334.xml"/><Relationship Id="rId404" Type="http://schemas.openxmlformats.org/officeDocument/2006/relationships/customXml" Target="../ink/ink341.xml"/><Relationship Id="rId446" Type="http://schemas.openxmlformats.org/officeDocument/2006/relationships/customXml" Target="../ink/ink362.xml"/><Relationship Id="rId250" Type="http://schemas.openxmlformats.org/officeDocument/2006/relationships/image" Target="../media/image162.png"/><Relationship Id="rId292" Type="http://schemas.openxmlformats.org/officeDocument/2006/relationships/image" Target="../media/image183.png"/><Relationship Id="rId306" Type="http://schemas.openxmlformats.org/officeDocument/2006/relationships/image" Target="../media/image190.png"/><Relationship Id="rId45" Type="http://schemas.openxmlformats.org/officeDocument/2006/relationships/customXml" Target="../ink/ink161.xml"/><Relationship Id="rId87" Type="http://schemas.openxmlformats.org/officeDocument/2006/relationships/customXml" Target="../ink/ink182.xml"/><Relationship Id="rId110" Type="http://schemas.openxmlformats.org/officeDocument/2006/relationships/image" Target="../media/image9210.png"/><Relationship Id="rId348" Type="http://schemas.openxmlformats.org/officeDocument/2006/relationships/image" Target="../media/image211.png"/><Relationship Id="rId152" Type="http://schemas.openxmlformats.org/officeDocument/2006/relationships/image" Target="../media/image113.png"/><Relationship Id="rId194" Type="http://schemas.openxmlformats.org/officeDocument/2006/relationships/image" Target="../media/image134.png"/><Relationship Id="rId208" Type="http://schemas.openxmlformats.org/officeDocument/2006/relationships/image" Target="../media/image141.png"/><Relationship Id="rId415" Type="http://schemas.openxmlformats.org/officeDocument/2006/relationships/image" Target="../media/image241.png"/><Relationship Id="rId261" Type="http://schemas.openxmlformats.org/officeDocument/2006/relationships/customXml" Target="../ink/ink269.xml"/><Relationship Id="rId14" Type="http://schemas.openxmlformats.org/officeDocument/2006/relationships/image" Target="../media/image4410.png"/><Relationship Id="rId56" Type="http://schemas.openxmlformats.org/officeDocument/2006/relationships/image" Target="../media/image6510.png"/><Relationship Id="rId317" Type="http://schemas.openxmlformats.org/officeDocument/2006/relationships/customXml" Target="../ink/ink297.xml"/><Relationship Id="rId359" Type="http://schemas.openxmlformats.org/officeDocument/2006/relationships/image" Target="../media/image216.png"/><Relationship Id="rId98" Type="http://schemas.openxmlformats.org/officeDocument/2006/relationships/image" Target="../media/image862.png"/><Relationship Id="rId121" Type="http://schemas.openxmlformats.org/officeDocument/2006/relationships/customXml" Target="../ink/ink199.xml"/><Relationship Id="rId163" Type="http://schemas.openxmlformats.org/officeDocument/2006/relationships/customXml" Target="../ink/ink220.xml"/><Relationship Id="rId219" Type="http://schemas.openxmlformats.org/officeDocument/2006/relationships/customXml" Target="../ink/ink248.xml"/><Relationship Id="rId370" Type="http://schemas.openxmlformats.org/officeDocument/2006/relationships/customXml" Target="../ink/ink324.xml"/><Relationship Id="rId426" Type="http://schemas.openxmlformats.org/officeDocument/2006/relationships/customXml" Target="../ink/ink352.xml"/><Relationship Id="rId230" Type="http://schemas.openxmlformats.org/officeDocument/2006/relationships/image" Target="../media/image152.png"/><Relationship Id="rId25" Type="http://schemas.openxmlformats.org/officeDocument/2006/relationships/customXml" Target="../ink/ink151.xml"/><Relationship Id="rId67" Type="http://schemas.openxmlformats.org/officeDocument/2006/relationships/customXml" Target="../ink/ink172.xml"/><Relationship Id="rId272" Type="http://schemas.openxmlformats.org/officeDocument/2006/relationships/image" Target="../media/image173.png"/><Relationship Id="rId328" Type="http://schemas.openxmlformats.org/officeDocument/2006/relationships/image" Target="../media/image201.png"/><Relationship Id="rId132" Type="http://schemas.openxmlformats.org/officeDocument/2006/relationships/image" Target="../media/image1032.png"/><Relationship Id="rId174" Type="http://schemas.openxmlformats.org/officeDocument/2006/relationships/image" Target="../media/image124.png"/><Relationship Id="rId381" Type="http://schemas.openxmlformats.org/officeDocument/2006/relationships/image" Target="../media/image227.png"/><Relationship Id="rId241" Type="http://schemas.openxmlformats.org/officeDocument/2006/relationships/customXml" Target="../ink/ink259.xml"/><Relationship Id="rId437" Type="http://schemas.openxmlformats.org/officeDocument/2006/relationships/image" Target="../media/image252.png"/><Relationship Id="rId36" Type="http://schemas.openxmlformats.org/officeDocument/2006/relationships/image" Target="../media/image551.png"/><Relationship Id="rId283" Type="http://schemas.openxmlformats.org/officeDocument/2006/relationships/customXml" Target="../ink/ink280.xml"/><Relationship Id="rId339" Type="http://schemas.openxmlformats.org/officeDocument/2006/relationships/customXml" Target="../ink/ink308.xml"/><Relationship Id="rId78" Type="http://schemas.openxmlformats.org/officeDocument/2006/relationships/image" Target="../media/image7610.png"/><Relationship Id="rId101" Type="http://schemas.openxmlformats.org/officeDocument/2006/relationships/customXml" Target="../ink/ink189.xml"/><Relationship Id="rId143" Type="http://schemas.openxmlformats.org/officeDocument/2006/relationships/customXml" Target="../ink/ink210.xml"/><Relationship Id="rId185" Type="http://schemas.openxmlformats.org/officeDocument/2006/relationships/customXml" Target="../ink/ink231.xml"/><Relationship Id="rId350" Type="http://schemas.openxmlformats.org/officeDocument/2006/relationships/image" Target="../media/image212.png"/><Relationship Id="rId406" Type="http://schemas.openxmlformats.org/officeDocument/2006/relationships/customXml" Target="../ink/ink342.xml"/><Relationship Id="rId9" Type="http://schemas.openxmlformats.org/officeDocument/2006/relationships/customXml" Target="../ink/ink143.xml"/><Relationship Id="rId210" Type="http://schemas.openxmlformats.org/officeDocument/2006/relationships/image" Target="../media/image142.png"/><Relationship Id="rId392" Type="http://schemas.openxmlformats.org/officeDocument/2006/relationships/customXml" Target="../ink/ink335.xml"/><Relationship Id="rId448" Type="http://schemas.openxmlformats.org/officeDocument/2006/relationships/customXml" Target="../ink/ink363.xml"/><Relationship Id="rId252" Type="http://schemas.openxmlformats.org/officeDocument/2006/relationships/image" Target="../media/image163.png"/><Relationship Id="rId294" Type="http://schemas.openxmlformats.org/officeDocument/2006/relationships/image" Target="../media/image184.png"/><Relationship Id="rId308" Type="http://schemas.openxmlformats.org/officeDocument/2006/relationships/image" Target="../media/image191.png"/><Relationship Id="rId47" Type="http://schemas.openxmlformats.org/officeDocument/2006/relationships/customXml" Target="../ink/ink162.xml"/><Relationship Id="rId89" Type="http://schemas.openxmlformats.org/officeDocument/2006/relationships/customXml" Target="../ink/ink183.xml"/><Relationship Id="rId112" Type="http://schemas.openxmlformats.org/officeDocument/2006/relationships/image" Target="../media/image9310.png"/><Relationship Id="rId154" Type="http://schemas.openxmlformats.org/officeDocument/2006/relationships/image" Target="../media/image114.png"/><Relationship Id="rId361" Type="http://schemas.openxmlformats.org/officeDocument/2006/relationships/image" Target="../media/image217.png"/><Relationship Id="rId196" Type="http://schemas.openxmlformats.org/officeDocument/2006/relationships/image" Target="../media/image135.png"/><Relationship Id="rId417" Type="http://schemas.openxmlformats.org/officeDocument/2006/relationships/image" Target="../media/image242.png"/><Relationship Id="rId16" Type="http://schemas.openxmlformats.org/officeDocument/2006/relationships/image" Target="../media/image4510.png"/><Relationship Id="rId221" Type="http://schemas.openxmlformats.org/officeDocument/2006/relationships/customXml" Target="../ink/ink249.xml"/><Relationship Id="rId263" Type="http://schemas.openxmlformats.org/officeDocument/2006/relationships/customXml" Target="../ink/ink270.xml"/><Relationship Id="rId319" Type="http://schemas.openxmlformats.org/officeDocument/2006/relationships/customXml" Target="../ink/ink298.xml"/><Relationship Id="rId58" Type="http://schemas.openxmlformats.org/officeDocument/2006/relationships/image" Target="../media/image6610.png"/><Relationship Id="rId123" Type="http://schemas.openxmlformats.org/officeDocument/2006/relationships/customXml" Target="../ink/ink200.xml"/><Relationship Id="rId330" Type="http://schemas.openxmlformats.org/officeDocument/2006/relationships/image" Target="../media/image202.png"/><Relationship Id="rId165" Type="http://schemas.openxmlformats.org/officeDocument/2006/relationships/customXml" Target="../ink/ink221.xml"/><Relationship Id="rId372" Type="http://schemas.openxmlformats.org/officeDocument/2006/relationships/customXml" Target="../ink/ink325.xml"/><Relationship Id="rId428" Type="http://schemas.openxmlformats.org/officeDocument/2006/relationships/customXml" Target="../ink/ink353.xml"/><Relationship Id="rId232" Type="http://schemas.openxmlformats.org/officeDocument/2006/relationships/image" Target="../media/image153.png"/><Relationship Id="rId274" Type="http://schemas.openxmlformats.org/officeDocument/2006/relationships/image" Target="../media/image174.png"/><Relationship Id="rId27" Type="http://schemas.openxmlformats.org/officeDocument/2006/relationships/customXml" Target="../ink/ink152.xml"/><Relationship Id="rId69" Type="http://schemas.openxmlformats.org/officeDocument/2006/relationships/customXml" Target="../ink/ink173.xml"/><Relationship Id="rId134" Type="http://schemas.openxmlformats.org/officeDocument/2006/relationships/image" Target="../media/image10410.png"/><Relationship Id="rId80" Type="http://schemas.openxmlformats.org/officeDocument/2006/relationships/image" Target="../media/image777.png"/><Relationship Id="rId176" Type="http://schemas.openxmlformats.org/officeDocument/2006/relationships/image" Target="../media/image125.png"/><Relationship Id="rId341" Type="http://schemas.openxmlformats.org/officeDocument/2006/relationships/customXml" Target="../ink/ink309.xml"/><Relationship Id="rId383" Type="http://schemas.openxmlformats.org/officeDocument/2006/relationships/image" Target="../media/image228.png"/><Relationship Id="rId439" Type="http://schemas.openxmlformats.org/officeDocument/2006/relationships/image" Target="../media/image253.png"/><Relationship Id="rId201" Type="http://schemas.openxmlformats.org/officeDocument/2006/relationships/customXml" Target="../ink/ink239.xml"/><Relationship Id="rId243" Type="http://schemas.openxmlformats.org/officeDocument/2006/relationships/customXml" Target="../ink/ink260.xml"/><Relationship Id="rId285" Type="http://schemas.openxmlformats.org/officeDocument/2006/relationships/customXml" Target="../ink/ink281.xml"/><Relationship Id="rId450" Type="http://schemas.openxmlformats.org/officeDocument/2006/relationships/customXml" Target="../ink/ink364.xml"/><Relationship Id="rId38" Type="http://schemas.openxmlformats.org/officeDocument/2006/relationships/image" Target="../media/image5610.png"/><Relationship Id="rId103" Type="http://schemas.openxmlformats.org/officeDocument/2006/relationships/customXml" Target="../ink/ink190.xml"/><Relationship Id="rId310" Type="http://schemas.openxmlformats.org/officeDocument/2006/relationships/image" Target="../media/image192.png"/><Relationship Id="rId91" Type="http://schemas.openxmlformats.org/officeDocument/2006/relationships/customXml" Target="../ink/ink184.xml"/><Relationship Id="rId145" Type="http://schemas.openxmlformats.org/officeDocument/2006/relationships/customXml" Target="../ink/ink211.xml"/><Relationship Id="rId187" Type="http://schemas.openxmlformats.org/officeDocument/2006/relationships/customXml" Target="../ink/ink232.xml"/><Relationship Id="rId352" Type="http://schemas.openxmlformats.org/officeDocument/2006/relationships/image" Target="../media/image213.png"/><Relationship Id="rId394" Type="http://schemas.openxmlformats.org/officeDocument/2006/relationships/customXml" Target="../ink/ink336.xml"/><Relationship Id="rId408" Type="http://schemas.openxmlformats.org/officeDocument/2006/relationships/customXml" Target="../ink/ink343.xml"/><Relationship Id="rId212" Type="http://schemas.openxmlformats.org/officeDocument/2006/relationships/image" Target="../media/image143.png"/><Relationship Id="rId254" Type="http://schemas.openxmlformats.org/officeDocument/2006/relationships/image" Target="../media/image164.png"/><Relationship Id="rId49" Type="http://schemas.openxmlformats.org/officeDocument/2006/relationships/customXml" Target="../ink/ink163.xml"/><Relationship Id="rId114" Type="http://schemas.openxmlformats.org/officeDocument/2006/relationships/image" Target="../media/image9410.png"/><Relationship Id="rId296" Type="http://schemas.openxmlformats.org/officeDocument/2006/relationships/image" Target="../media/image185.png"/><Relationship Id="rId60" Type="http://schemas.openxmlformats.org/officeDocument/2006/relationships/image" Target="../media/image677.png"/><Relationship Id="rId156" Type="http://schemas.openxmlformats.org/officeDocument/2006/relationships/image" Target="../media/image115.png"/><Relationship Id="rId198" Type="http://schemas.openxmlformats.org/officeDocument/2006/relationships/image" Target="../media/image136.png"/><Relationship Id="rId321" Type="http://schemas.openxmlformats.org/officeDocument/2006/relationships/customXml" Target="../ink/ink299.xml"/><Relationship Id="rId363" Type="http://schemas.openxmlformats.org/officeDocument/2006/relationships/image" Target="../media/image218.png"/><Relationship Id="rId419" Type="http://schemas.openxmlformats.org/officeDocument/2006/relationships/image" Target="../media/image243.png"/><Relationship Id="rId223" Type="http://schemas.openxmlformats.org/officeDocument/2006/relationships/customXml" Target="../ink/ink250.xml"/><Relationship Id="rId430" Type="http://schemas.openxmlformats.org/officeDocument/2006/relationships/customXml" Target="../ink/ink354.xml"/><Relationship Id="rId18" Type="http://schemas.openxmlformats.org/officeDocument/2006/relationships/image" Target="../media/image4610.png"/><Relationship Id="rId265" Type="http://schemas.openxmlformats.org/officeDocument/2006/relationships/customXml" Target="../ink/ink271.xml"/><Relationship Id="rId50" Type="http://schemas.openxmlformats.org/officeDocument/2006/relationships/image" Target="../media/image6210.png"/><Relationship Id="rId104" Type="http://schemas.openxmlformats.org/officeDocument/2006/relationships/image" Target="../media/image8910.png"/><Relationship Id="rId125" Type="http://schemas.openxmlformats.org/officeDocument/2006/relationships/customXml" Target="../ink/ink201.xml"/><Relationship Id="rId146" Type="http://schemas.openxmlformats.org/officeDocument/2006/relationships/image" Target="../media/image1100.png"/><Relationship Id="rId167" Type="http://schemas.openxmlformats.org/officeDocument/2006/relationships/customXml" Target="../ink/ink222.xml"/><Relationship Id="rId188" Type="http://schemas.openxmlformats.org/officeDocument/2006/relationships/image" Target="../media/image131.png"/><Relationship Id="rId311" Type="http://schemas.openxmlformats.org/officeDocument/2006/relationships/customXml" Target="../ink/ink294.xml"/><Relationship Id="rId332" Type="http://schemas.openxmlformats.org/officeDocument/2006/relationships/image" Target="../media/image203.png"/><Relationship Id="rId353" Type="http://schemas.openxmlformats.org/officeDocument/2006/relationships/customXml" Target="../ink/ink315.xml"/><Relationship Id="rId374" Type="http://schemas.openxmlformats.org/officeDocument/2006/relationships/customXml" Target="../ink/ink326.xml"/><Relationship Id="rId395" Type="http://schemas.openxmlformats.org/officeDocument/2006/relationships/image" Target="../media/image234.png"/><Relationship Id="rId409" Type="http://schemas.openxmlformats.org/officeDocument/2006/relationships/image" Target="../media/image3810.png"/><Relationship Id="rId71" Type="http://schemas.openxmlformats.org/officeDocument/2006/relationships/customXml" Target="../ink/ink174.xml"/><Relationship Id="rId92" Type="http://schemas.openxmlformats.org/officeDocument/2006/relationships/image" Target="../media/image836.png"/><Relationship Id="rId213" Type="http://schemas.openxmlformats.org/officeDocument/2006/relationships/customXml" Target="../ink/ink245.xml"/><Relationship Id="rId234" Type="http://schemas.openxmlformats.org/officeDocument/2006/relationships/image" Target="../media/image154.png"/><Relationship Id="rId420" Type="http://schemas.openxmlformats.org/officeDocument/2006/relationships/customXml" Target="../ink/ink349.xml"/><Relationship Id="rId2" Type="http://schemas.openxmlformats.org/officeDocument/2006/relationships/image" Target="../media/image9.tmp"/><Relationship Id="rId29" Type="http://schemas.openxmlformats.org/officeDocument/2006/relationships/customXml" Target="../ink/ink153.xml"/><Relationship Id="rId255" Type="http://schemas.openxmlformats.org/officeDocument/2006/relationships/customXml" Target="../ink/ink266.xml"/><Relationship Id="rId276" Type="http://schemas.openxmlformats.org/officeDocument/2006/relationships/image" Target="../media/image175.png"/><Relationship Id="rId297" Type="http://schemas.openxmlformats.org/officeDocument/2006/relationships/customXml" Target="../ink/ink287.xml"/><Relationship Id="rId441" Type="http://schemas.openxmlformats.org/officeDocument/2006/relationships/image" Target="../media/image254.png"/><Relationship Id="rId40" Type="http://schemas.openxmlformats.org/officeDocument/2006/relationships/image" Target="../media/image5710.png"/><Relationship Id="rId115" Type="http://schemas.openxmlformats.org/officeDocument/2006/relationships/customXml" Target="../ink/ink196.xml"/><Relationship Id="rId136" Type="http://schemas.openxmlformats.org/officeDocument/2006/relationships/image" Target="../media/image10510.png"/><Relationship Id="rId157" Type="http://schemas.openxmlformats.org/officeDocument/2006/relationships/customXml" Target="../ink/ink217.xml"/><Relationship Id="rId178" Type="http://schemas.openxmlformats.org/officeDocument/2006/relationships/image" Target="../media/image126.png"/><Relationship Id="rId301" Type="http://schemas.openxmlformats.org/officeDocument/2006/relationships/customXml" Target="../ink/ink289.xml"/><Relationship Id="rId322" Type="http://schemas.openxmlformats.org/officeDocument/2006/relationships/image" Target="../media/image198.png"/><Relationship Id="rId343" Type="http://schemas.openxmlformats.org/officeDocument/2006/relationships/customXml" Target="../ink/ink310.xml"/><Relationship Id="rId364" Type="http://schemas.openxmlformats.org/officeDocument/2006/relationships/customXml" Target="../ink/ink321.xml"/><Relationship Id="rId61" Type="http://schemas.openxmlformats.org/officeDocument/2006/relationships/customXml" Target="../ink/ink169.xml"/><Relationship Id="rId82" Type="http://schemas.openxmlformats.org/officeDocument/2006/relationships/image" Target="../media/image78.png"/><Relationship Id="rId199" Type="http://schemas.openxmlformats.org/officeDocument/2006/relationships/customXml" Target="../ink/ink238.xml"/><Relationship Id="rId203" Type="http://schemas.openxmlformats.org/officeDocument/2006/relationships/customXml" Target="../ink/ink240.xml"/><Relationship Id="rId385" Type="http://schemas.openxmlformats.org/officeDocument/2006/relationships/image" Target="../media/image229.png"/><Relationship Id="rId19" Type="http://schemas.openxmlformats.org/officeDocument/2006/relationships/customXml" Target="../ink/ink148.xml"/><Relationship Id="rId224" Type="http://schemas.openxmlformats.org/officeDocument/2006/relationships/image" Target="../media/image149.png"/><Relationship Id="rId245" Type="http://schemas.openxmlformats.org/officeDocument/2006/relationships/customXml" Target="../ink/ink261.xml"/><Relationship Id="rId266" Type="http://schemas.openxmlformats.org/officeDocument/2006/relationships/image" Target="../media/image170.png"/><Relationship Id="rId287" Type="http://schemas.openxmlformats.org/officeDocument/2006/relationships/customXml" Target="../ink/ink282.xml"/><Relationship Id="rId410" Type="http://schemas.openxmlformats.org/officeDocument/2006/relationships/customXml" Target="../ink/ink344.xml"/><Relationship Id="rId431" Type="http://schemas.openxmlformats.org/officeDocument/2006/relationships/image" Target="../media/image249.png"/><Relationship Id="rId30" Type="http://schemas.openxmlformats.org/officeDocument/2006/relationships/image" Target="../media/image5210.png"/><Relationship Id="rId105" Type="http://schemas.openxmlformats.org/officeDocument/2006/relationships/customXml" Target="../ink/ink191.xml"/><Relationship Id="rId126" Type="http://schemas.openxmlformats.org/officeDocument/2006/relationships/image" Target="../media/image1003.png"/><Relationship Id="rId147" Type="http://schemas.openxmlformats.org/officeDocument/2006/relationships/customXml" Target="../ink/ink212.xml"/><Relationship Id="rId168" Type="http://schemas.openxmlformats.org/officeDocument/2006/relationships/image" Target="../media/image121.png"/><Relationship Id="rId312" Type="http://schemas.openxmlformats.org/officeDocument/2006/relationships/image" Target="../media/image193.png"/><Relationship Id="rId333" Type="http://schemas.openxmlformats.org/officeDocument/2006/relationships/customXml" Target="../ink/ink305.xml"/><Relationship Id="rId354" Type="http://schemas.openxmlformats.org/officeDocument/2006/relationships/image" Target="../media/image214.png"/><Relationship Id="rId51" Type="http://schemas.openxmlformats.org/officeDocument/2006/relationships/customXml" Target="../ink/ink164.xml"/><Relationship Id="rId72" Type="http://schemas.openxmlformats.org/officeDocument/2006/relationships/image" Target="../media/image7310.png"/><Relationship Id="rId93" Type="http://schemas.openxmlformats.org/officeDocument/2006/relationships/customXml" Target="../ink/ink185.xml"/><Relationship Id="rId189" Type="http://schemas.openxmlformats.org/officeDocument/2006/relationships/customXml" Target="../ink/ink233.xml"/><Relationship Id="rId375" Type="http://schemas.openxmlformats.org/officeDocument/2006/relationships/image" Target="../media/image224.png"/><Relationship Id="rId396" Type="http://schemas.openxmlformats.org/officeDocument/2006/relationships/customXml" Target="../ink/ink337.xml"/><Relationship Id="rId3" Type="http://schemas.openxmlformats.org/officeDocument/2006/relationships/customXml" Target="../ink/ink140.xml"/><Relationship Id="rId214" Type="http://schemas.openxmlformats.org/officeDocument/2006/relationships/image" Target="../media/image144.png"/><Relationship Id="rId235" Type="http://schemas.openxmlformats.org/officeDocument/2006/relationships/customXml" Target="../ink/ink256.xml"/><Relationship Id="rId256" Type="http://schemas.openxmlformats.org/officeDocument/2006/relationships/image" Target="../media/image165.png"/><Relationship Id="rId277" Type="http://schemas.openxmlformats.org/officeDocument/2006/relationships/customXml" Target="../ink/ink277.xml"/><Relationship Id="rId298" Type="http://schemas.openxmlformats.org/officeDocument/2006/relationships/image" Target="../media/image186.png"/><Relationship Id="rId400" Type="http://schemas.openxmlformats.org/officeDocument/2006/relationships/customXml" Target="../ink/ink339.xml"/><Relationship Id="rId421" Type="http://schemas.openxmlformats.org/officeDocument/2006/relationships/image" Target="../media/image244.png"/><Relationship Id="rId442" Type="http://schemas.openxmlformats.org/officeDocument/2006/relationships/customXml" Target="../ink/ink360.xml"/><Relationship Id="rId116" Type="http://schemas.openxmlformats.org/officeDocument/2006/relationships/image" Target="../media/image9510.png"/><Relationship Id="rId137" Type="http://schemas.openxmlformats.org/officeDocument/2006/relationships/customXml" Target="../ink/ink207.xml"/><Relationship Id="rId158" Type="http://schemas.openxmlformats.org/officeDocument/2006/relationships/image" Target="../media/image116.png"/><Relationship Id="rId302" Type="http://schemas.openxmlformats.org/officeDocument/2006/relationships/image" Target="../media/image188.png"/><Relationship Id="rId323" Type="http://schemas.openxmlformats.org/officeDocument/2006/relationships/customXml" Target="../ink/ink300.xml"/><Relationship Id="rId344" Type="http://schemas.openxmlformats.org/officeDocument/2006/relationships/image" Target="../media/image209.png"/><Relationship Id="rId20" Type="http://schemas.openxmlformats.org/officeDocument/2006/relationships/image" Target="../media/image4710.png"/><Relationship Id="rId41" Type="http://schemas.openxmlformats.org/officeDocument/2006/relationships/customXml" Target="../ink/ink159.xml"/><Relationship Id="rId62" Type="http://schemas.openxmlformats.org/officeDocument/2006/relationships/image" Target="../media/image6810.png"/><Relationship Id="rId83" Type="http://schemas.openxmlformats.org/officeDocument/2006/relationships/customXml" Target="../ink/ink180.xml"/><Relationship Id="rId179" Type="http://schemas.openxmlformats.org/officeDocument/2006/relationships/customXml" Target="../ink/ink228.xml"/><Relationship Id="rId365" Type="http://schemas.openxmlformats.org/officeDocument/2006/relationships/image" Target="../media/image219.png"/><Relationship Id="rId386" Type="http://schemas.openxmlformats.org/officeDocument/2006/relationships/customXml" Target="../ink/ink332.xml"/><Relationship Id="rId190" Type="http://schemas.openxmlformats.org/officeDocument/2006/relationships/image" Target="../media/image132.png"/><Relationship Id="rId204" Type="http://schemas.openxmlformats.org/officeDocument/2006/relationships/image" Target="../media/image139.png"/><Relationship Id="rId225" Type="http://schemas.openxmlformats.org/officeDocument/2006/relationships/customXml" Target="../ink/ink251.xml"/><Relationship Id="rId246" Type="http://schemas.openxmlformats.org/officeDocument/2006/relationships/image" Target="../media/image160.png"/><Relationship Id="rId267" Type="http://schemas.openxmlformats.org/officeDocument/2006/relationships/customXml" Target="../ink/ink272.xml"/><Relationship Id="rId288" Type="http://schemas.openxmlformats.org/officeDocument/2006/relationships/image" Target="../media/image181.png"/><Relationship Id="rId411" Type="http://schemas.openxmlformats.org/officeDocument/2006/relationships/image" Target="../media/image239.png"/><Relationship Id="rId432" Type="http://schemas.openxmlformats.org/officeDocument/2006/relationships/customXml" Target="../ink/ink355.xml"/><Relationship Id="rId106" Type="http://schemas.openxmlformats.org/officeDocument/2006/relationships/image" Target="../media/image9010.png"/><Relationship Id="rId127" Type="http://schemas.openxmlformats.org/officeDocument/2006/relationships/customXml" Target="../ink/ink202.xml"/><Relationship Id="rId313" Type="http://schemas.openxmlformats.org/officeDocument/2006/relationships/customXml" Target="../ink/ink295.xml"/><Relationship Id="rId10" Type="http://schemas.openxmlformats.org/officeDocument/2006/relationships/image" Target="../media/image420.png"/><Relationship Id="rId31" Type="http://schemas.openxmlformats.org/officeDocument/2006/relationships/customXml" Target="../ink/ink154.xml"/><Relationship Id="rId52" Type="http://schemas.openxmlformats.org/officeDocument/2006/relationships/image" Target="../media/image6310.png"/><Relationship Id="rId73" Type="http://schemas.openxmlformats.org/officeDocument/2006/relationships/customXml" Target="../ink/ink175.xml"/><Relationship Id="rId94" Type="http://schemas.openxmlformats.org/officeDocument/2006/relationships/image" Target="../media/image841.png"/><Relationship Id="rId148" Type="http://schemas.openxmlformats.org/officeDocument/2006/relationships/image" Target="../media/image1111.png"/><Relationship Id="rId169" Type="http://schemas.openxmlformats.org/officeDocument/2006/relationships/customXml" Target="../ink/ink223.xml"/><Relationship Id="rId334" Type="http://schemas.openxmlformats.org/officeDocument/2006/relationships/image" Target="../media/image204.png"/><Relationship Id="rId355" Type="http://schemas.openxmlformats.org/officeDocument/2006/relationships/customXml" Target="../ink/ink316.xml"/><Relationship Id="rId376" Type="http://schemas.openxmlformats.org/officeDocument/2006/relationships/customXml" Target="../ink/ink327.xml"/><Relationship Id="rId397" Type="http://schemas.openxmlformats.org/officeDocument/2006/relationships/image" Target="../media/image235.png"/><Relationship Id="rId4" Type="http://schemas.openxmlformats.org/officeDocument/2006/relationships/image" Target="../media/image3910.png"/><Relationship Id="rId180" Type="http://schemas.openxmlformats.org/officeDocument/2006/relationships/image" Target="../media/image127.png"/><Relationship Id="rId215" Type="http://schemas.openxmlformats.org/officeDocument/2006/relationships/customXml" Target="../ink/ink246.xml"/><Relationship Id="rId236" Type="http://schemas.openxmlformats.org/officeDocument/2006/relationships/image" Target="../media/image155.png"/><Relationship Id="rId257" Type="http://schemas.openxmlformats.org/officeDocument/2006/relationships/customXml" Target="../ink/ink267.xml"/><Relationship Id="rId278" Type="http://schemas.openxmlformats.org/officeDocument/2006/relationships/image" Target="../media/image176.png"/><Relationship Id="rId401" Type="http://schemas.openxmlformats.org/officeDocument/2006/relationships/image" Target="../media/image237.png"/><Relationship Id="rId422" Type="http://schemas.openxmlformats.org/officeDocument/2006/relationships/customXml" Target="../ink/ink350.xml"/><Relationship Id="rId443" Type="http://schemas.openxmlformats.org/officeDocument/2006/relationships/image" Target="../media/image255.png"/><Relationship Id="rId303" Type="http://schemas.openxmlformats.org/officeDocument/2006/relationships/customXml" Target="../ink/ink290.xml"/><Relationship Id="rId42" Type="http://schemas.openxmlformats.org/officeDocument/2006/relationships/image" Target="../media/image582.png"/><Relationship Id="rId84" Type="http://schemas.openxmlformats.org/officeDocument/2006/relationships/image" Target="../media/image7910.png"/><Relationship Id="rId138" Type="http://schemas.openxmlformats.org/officeDocument/2006/relationships/image" Target="../media/image1064.png"/><Relationship Id="rId345" Type="http://schemas.openxmlformats.org/officeDocument/2006/relationships/customXml" Target="../ink/ink311.xml"/><Relationship Id="rId387" Type="http://schemas.openxmlformats.org/officeDocument/2006/relationships/image" Target="../media/image230.png"/><Relationship Id="rId191" Type="http://schemas.openxmlformats.org/officeDocument/2006/relationships/customXml" Target="../ink/ink234.xml"/><Relationship Id="rId205" Type="http://schemas.openxmlformats.org/officeDocument/2006/relationships/customXml" Target="../ink/ink241.xml"/><Relationship Id="rId247" Type="http://schemas.openxmlformats.org/officeDocument/2006/relationships/customXml" Target="../ink/ink262.xml"/><Relationship Id="rId412" Type="http://schemas.openxmlformats.org/officeDocument/2006/relationships/customXml" Target="../ink/ink345.xml"/><Relationship Id="rId107" Type="http://schemas.openxmlformats.org/officeDocument/2006/relationships/customXml" Target="../ink/ink192.xml"/><Relationship Id="rId289" Type="http://schemas.openxmlformats.org/officeDocument/2006/relationships/customXml" Target="../ink/ink283.xml"/><Relationship Id="rId11" Type="http://schemas.openxmlformats.org/officeDocument/2006/relationships/customXml" Target="../ink/ink144.xml"/><Relationship Id="rId53" Type="http://schemas.openxmlformats.org/officeDocument/2006/relationships/customXml" Target="../ink/ink165.xml"/><Relationship Id="rId149" Type="http://schemas.openxmlformats.org/officeDocument/2006/relationships/customXml" Target="../ink/ink213.xml"/><Relationship Id="rId314" Type="http://schemas.openxmlformats.org/officeDocument/2006/relationships/image" Target="../media/image194.png"/><Relationship Id="rId356" Type="http://schemas.openxmlformats.org/officeDocument/2006/relationships/image" Target="../media/image215.png"/><Relationship Id="rId398" Type="http://schemas.openxmlformats.org/officeDocument/2006/relationships/customXml" Target="../ink/ink338.xml"/><Relationship Id="rId95" Type="http://schemas.openxmlformats.org/officeDocument/2006/relationships/customXml" Target="../ink/ink186.xml"/><Relationship Id="rId160" Type="http://schemas.openxmlformats.org/officeDocument/2006/relationships/image" Target="../media/image117.png"/><Relationship Id="rId216" Type="http://schemas.openxmlformats.org/officeDocument/2006/relationships/image" Target="../media/image145.png"/><Relationship Id="rId423" Type="http://schemas.openxmlformats.org/officeDocument/2006/relationships/image" Target="../media/image245.png"/><Relationship Id="rId258" Type="http://schemas.openxmlformats.org/officeDocument/2006/relationships/image" Target="../media/image166.png"/><Relationship Id="rId22" Type="http://schemas.openxmlformats.org/officeDocument/2006/relationships/image" Target="../media/image4810.png"/><Relationship Id="rId64" Type="http://schemas.openxmlformats.org/officeDocument/2006/relationships/image" Target="../media/image6910.png"/><Relationship Id="rId118" Type="http://schemas.openxmlformats.org/officeDocument/2006/relationships/image" Target="../media/image9610.png"/><Relationship Id="rId325" Type="http://schemas.openxmlformats.org/officeDocument/2006/relationships/customXml" Target="../ink/ink301.xml"/><Relationship Id="rId367" Type="http://schemas.openxmlformats.org/officeDocument/2006/relationships/image" Target="../media/image220.png"/><Relationship Id="rId171" Type="http://schemas.openxmlformats.org/officeDocument/2006/relationships/customXml" Target="../ink/ink224.xml"/><Relationship Id="rId227" Type="http://schemas.openxmlformats.org/officeDocument/2006/relationships/customXml" Target="../ink/ink252.xml"/><Relationship Id="rId269" Type="http://schemas.openxmlformats.org/officeDocument/2006/relationships/customXml" Target="../ink/ink273.xml"/><Relationship Id="rId434" Type="http://schemas.openxmlformats.org/officeDocument/2006/relationships/customXml" Target="../ink/ink356.xml"/><Relationship Id="rId33" Type="http://schemas.openxmlformats.org/officeDocument/2006/relationships/customXml" Target="../ink/ink155.xml"/><Relationship Id="rId129" Type="http://schemas.openxmlformats.org/officeDocument/2006/relationships/customXml" Target="../ink/ink203.xml"/><Relationship Id="rId280" Type="http://schemas.openxmlformats.org/officeDocument/2006/relationships/image" Target="../media/image177.png"/><Relationship Id="rId336" Type="http://schemas.openxmlformats.org/officeDocument/2006/relationships/image" Target="../media/image205.png"/><Relationship Id="rId75" Type="http://schemas.openxmlformats.org/officeDocument/2006/relationships/customXml" Target="../ink/ink176.xml"/><Relationship Id="rId140" Type="http://schemas.openxmlformats.org/officeDocument/2006/relationships/image" Target="../media/image1070.png"/><Relationship Id="rId182" Type="http://schemas.openxmlformats.org/officeDocument/2006/relationships/image" Target="../media/image128.png"/><Relationship Id="rId378" Type="http://schemas.openxmlformats.org/officeDocument/2006/relationships/customXml" Target="../ink/ink328.xml"/><Relationship Id="rId403" Type="http://schemas.openxmlformats.org/officeDocument/2006/relationships/image" Target="../media/image238.png"/><Relationship Id="rId6" Type="http://schemas.openxmlformats.org/officeDocument/2006/relationships/image" Target="../media/image4010.png"/><Relationship Id="rId238" Type="http://schemas.openxmlformats.org/officeDocument/2006/relationships/image" Target="../media/image156.png"/><Relationship Id="rId445" Type="http://schemas.openxmlformats.org/officeDocument/2006/relationships/image" Target="../media/image256.png"/><Relationship Id="rId291" Type="http://schemas.openxmlformats.org/officeDocument/2006/relationships/customXml" Target="../ink/ink284.xml"/><Relationship Id="rId305" Type="http://schemas.openxmlformats.org/officeDocument/2006/relationships/customXml" Target="../ink/ink291.xml"/><Relationship Id="rId347" Type="http://schemas.openxmlformats.org/officeDocument/2006/relationships/customXml" Target="../ink/ink312.xml"/><Relationship Id="rId44" Type="http://schemas.openxmlformats.org/officeDocument/2006/relationships/image" Target="../media/image5910.png"/><Relationship Id="rId86" Type="http://schemas.openxmlformats.org/officeDocument/2006/relationships/image" Target="../media/image802.png"/><Relationship Id="rId151" Type="http://schemas.openxmlformats.org/officeDocument/2006/relationships/customXml" Target="../ink/ink214.xml"/><Relationship Id="rId389" Type="http://schemas.openxmlformats.org/officeDocument/2006/relationships/image" Target="../media/image231.png"/><Relationship Id="rId193" Type="http://schemas.openxmlformats.org/officeDocument/2006/relationships/customXml" Target="../ink/ink235.xml"/><Relationship Id="rId207" Type="http://schemas.openxmlformats.org/officeDocument/2006/relationships/customXml" Target="../ink/ink242.xml"/><Relationship Id="rId249" Type="http://schemas.openxmlformats.org/officeDocument/2006/relationships/customXml" Target="../ink/ink263.xml"/><Relationship Id="rId414" Type="http://schemas.openxmlformats.org/officeDocument/2006/relationships/customXml" Target="../ink/ink346.xml"/><Relationship Id="rId13" Type="http://schemas.openxmlformats.org/officeDocument/2006/relationships/customXml" Target="../ink/ink145.xml"/><Relationship Id="rId109" Type="http://schemas.openxmlformats.org/officeDocument/2006/relationships/customXml" Target="../ink/ink193.xml"/><Relationship Id="rId260" Type="http://schemas.openxmlformats.org/officeDocument/2006/relationships/image" Target="../media/image167.png"/><Relationship Id="rId316" Type="http://schemas.openxmlformats.org/officeDocument/2006/relationships/image" Target="../media/image195.png"/><Relationship Id="rId55" Type="http://schemas.openxmlformats.org/officeDocument/2006/relationships/customXml" Target="../ink/ink166.xml"/><Relationship Id="rId97" Type="http://schemas.openxmlformats.org/officeDocument/2006/relationships/customXml" Target="../ink/ink187.xml"/><Relationship Id="rId120" Type="http://schemas.openxmlformats.org/officeDocument/2006/relationships/image" Target="../media/image9710.png"/><Relationship Id="rId358" Type="http://schemas.openxmlformats.org/officeDocument/2006/relationships/customXml" Target="../ink/ink318.xml"/><Relationship Id="rId162" Type="http://schemas.openxmlformats.org/officeDocument/2006/relationships/image" Target="../media/image118.png"/><Relationship Id="rId218" Type="http://schemas.openxmlformats.org/officeDocument/2006/relationships/image" Target="../media/image146.png"/><Relationship Id="rId425" Type="http://schemas.openxmlformats.org/officeDocument/2006/relationships/image" Target="../media/image246.png"/><Relationship Id="rId271" Type="http://schemas.openxmlformats.org/officeDocument/2006/relationships/customXml" Target="../ink/ink274.xml"/><Relationship Id="rId24" Type="http://schemas.openxmlformats.org/officeDocument/2006/relationships/image" Target="../media/image4910.png"/><Relationship Id="rId66" Type="http://schemas.openxmlformats.org/officeDocument/2006/relationships/image" Target="../media/image7010.png"/><Relationship Id="rId131" Type="http://schemas.openxmlformats.org/officeDocument/2006/relationships/customXml" Target="../ink/ink204.xml"/><Relationship Id="rId327" Type="http://schemas.openxmlformats.org/officeDocument/2006/relationships/customXml" Target="../ink/ink302.xml"/><Relationship Id="rId369" Type="http://schemas.openxmlformats.org/officeDocument/2006/relationships/image" Target="../media/image221.png"/><Relationship Id="rId173" Type="http://schemas.openxmlformats.org/officeDocument/2006/relationships/customXml" Target="../ink/ink225.xml"/><Relationship Id="rId229" Type="http://schemas.openxmlformats.org/officeDocument/2006/relationships/customXml" Target="../ink/ink253.xml"/><Relationship Id="rId380" Type="http://schemas.openxmlformats.org/officeDocument/2006/relationships/customXml" Target="../ink/ink329.xml"/><Relationship Id="rId436" Type="http://schemas.openxmlformats.org/officeDocument/2006/relationships/customXml" Target="../ink/ink357.xml"/><Relationship Id="rId240" Type="http://schemas.openxmlformats.org/officeDocument/2006/relationships/image" Target="../media/image157.png"/><Relationship Id="rId35" Type="http://schemas.openxmlformats.org/officeDocument/2006/relationships/customXml" Target="../ink/ink156.xml"/><Relationship Id="rId77" Type="http://schemas.openxmlformats.org/officeDocument/2006/relationships/customXml" Target="../ink/ink177.xml"/><Relationship Id="rId100" Type="http://schemas.openxmlformats.org/officeDocument/2006/relationships/image" Target="../media/image870.png"/><Relationship Id="rId282" Type="http://schemas.openxmlformats.org/officeDocument/2006/relationships/image" Target="../media/image178.png"/><Relationship Id="rId338" Type="http://schemas.openxmlformats.org/officeDocument/2006/relationships/image" Target="../media/image206.png"/><Relationship Id="rId8" Type="http://schemas.openxmlformats.org/officeDocument/2006/relationships/image" Target="../media/image4110.png"/><Relationship Id="rId142" Type="http://schemas.openxmlformats.org/officeDocument/2006/relationships/image" Target="../media/image1080.png"/><Relationship Id="rId184" Type="http://schemas.openxmlformats.org/officeDocument/2006/relationships/image" Target="../media/image129.png"/><Relationship Id="rId391" Type="http://schemas.openxmlformats.org/officeDocument/2006/relationships/image" Target="../media/image232.png"/><Relationship Id="rId405" Type="http://schemas.openxmlformats.org/officeDocument/2006/relationships/image" Target="../media/image421.png"/><Relationship Id="rId447" Type="http://schemas.openxmlformats.org/officeDocument/2006/relationships/image" Target="../media/image257.png"/><Relationship Id="rId251" Type="http://schemas.openxmlformats.org/officeDocument/2006/relationships/customXml" Target="../ink/ink264.xml"/><Relationship Id="rId46" Type="http://schemas.openxmlformats.org/officeDocument/2006/relationships/image" Target="../media/image60.png"/><Relationship Id="rId293" Type="http://schemas.openxmlformats.org/officeDocument/2006/relationships/customXml" Target="../ink/ink285.xml"/><Relationship Id="rId307" Type="http://schemas.openxmlformats.org/officeDocument/2006/relationships/customXml" Target="../ink/ink292.xml"/><Relationship Id="rId349" Type="http://schemas.openxmlformats.org/officeDocument/2006/relationships/customXml" Target="../ink/ink313.xml"/><Relationship Id="rId88" Type="http://schemas.openxmlformats.org/officeDocument/2006/relationships/image" Target="../media/image816.png"/><Relationship Id="rId111" Type="http://schemas.openxmlformats.org/officeDocument/2006/relationships/customXml" Target="../ink/ink194.xml"/><Relationship Id="rId153" Type="http://schemas.openxmlformats.org/officeDocument/2006/relationships/customXml" Target="../ink/ink215.xml"/><Relationship Id="rId195" Type="http://schemas.openxmlformats.org/officeDocument/2006/relationships/customXml" Target="../ink/ink236.xml"/><Relationship Id="rId209" Type="http://schemas.openxmlformats.org/officeDocument/2006/relationships/customXml" Target="../ink/ink243.xml"/><Relationship Id="rId360" Type="http://schemas.openxmlformats.org/officeDocument/2006/relationships/customXml" Target="../ink/ink319.xml"/><Relationship Id="rId416" Type="http://schemas.openxmlformats.org/officeDocument/2006/relationships/customXml" Target="../ink/ink347.xml"/><Relationship Id="rId220" Type="http://schemas.openxmlformats.org/officeDocument/2006/relationships/image" Target="../media/image147.png"/><Relationship Id="rId15" Type="http://schemas.openxmlformats.org/officeDocument/2006/relationships/customXml" Target="../ink/ink146.xml"/><Relationship Id="rId57" Type="http://schemas.openxmlformats.org/officeDocument/2006/relationships/customXml" Target="../ink/ink167.xml"/><Relationship Id="rId262" Type="http://schemas.openxmlformats.org/officeDocument/2006/relationships/image" Target="../media/image168.png"/><Relationship Id="rId318" Type="http://schemas.openxmlformats.org/officeDocument/2006/relationships/image" Target="../media/image196.png"/><Relationship Id="rId99" Type="http://schemas.openxmlformats.org/officeDocument/2006/relationships/customXml" Target="../ink/ink188.xml"/><Relationship Id="rId122" Type="http://schemas.openxmlformats.org/officeDocument/2006/relationships/image" Target="../media/image982.png"/><Relationship Id="rId164" Type="http://schemas.openxmlformats.org/officeDocument/2006/relationships/image" Target="../media/image119.png"/><Relationship Id="rId371" Type="http://schemas.openxmlformats.org/officeDocument/2006/relationships/image" Target="../media/image222.png"/><Relationship Id="rId427" Type="http://schemas.openxmlformats.org/officeDocument/2006/relationships/image" Target="../media/image247.png"/><Relationship Id="rId26" Type="http://schemas.openxmlformats.org/officeDocument/2006/relationships/image" Target="../media/image5010.png"/><Relationship Id="rId231" Type="http://schemas.openxmlformats.org/officeDocument/2006/relationships/customXml" Target="../ink/ink254.xml"/><Relationship Id="rId273" Type="http://schemas.openxmlformats.org/officeDocument/2006/relationships/customXml" Target="../ink/ink275.xml"/><Relationship Id="rId329" Type="http://schemas.openxmlformats.org/officeDocument/2006/relationships/customXml" Target="../ink/ink303.xml"/><Relationship Id="rId68" Type="http://schemas.openxmlformats.org/officeDocument/2006/relationships/image" Target="../media/image7110.png"/><Relationship Id="rId133" Type="http://schemas.openxmlformats.org/officeDocument/2006/relationships/customXml" Target="../ink/ink205.xml"/><Relationship Id="rId175" Type="http://schemas.openxmlformats.org/officeDocument/2006/relationships/customXml" Target="../ink/ink226.xml"/><Relationship Id="rId340" Type="http://schemas.openxmlformats.org/officeDocument/2006/relationships/image" Target="../media/image207.png"/><Relationship Id="rId200" Type="http://schemas.openxmlformats.org/officeDocument/2006/relationships/image" Target="../media/image137.png"/><Relationship Id="rId382" Type="http://schemas.openxmlformats.org/officeDocument/2006/relationships/customXml" Target="../ink/ink330.xml"/><Relationship Id="rId438" Type="http://schemas.openxmlformats.org/officeDocument/2006/relationships/customXml" Target="../ink/ink358.xml"/><Relationship Id="rId242" Type="http://schemas.openxmlformats.org/officeDocument/2006/relationships/image" Target="../media/image158.png"/><Relationship Id="rId284" Type="http://schemas.openxmlformats.org/officeDocument/2006/relationships/image" Target="../media/image179.png"/><Relationship Id="rId37" Type="http://schemas.openxmlformats.org/officeDocument/2006/relationships/customXml" Target="../ink/ink157.xml"/><Relationship Id="rId79" Type="http://schemas.openxmlformats.org/officeDocument/2006/relationships/customXml" Target="../ink/ink178.xml"/><Relationship Id="rId102" Type="http://schemas.openxmlformats.org/officeDocument/2006/relationships/image" Target="../media/image884.png"/><Relationship Id="rId144" Type="http://schemas.openxmlformats.org/officeDocument/2006/relationships/image" Target="../media/image1090.png"/><Relationship Id="rId90" Type="http://schemas.openxmlformats.org/officeDocument/2006/relationships/image" Target="../media/image8210.png"/><Relationship Id="rId186" Type="http://schemas.openxmlformats.org/officeDocument/2006/relationships/image" Target="../media/image130.png"/><Relationship Id="rId351" Type="http://schemas.openxmlformats.org/officeDocument/2006/relationships/customXml" Target="../ink/ink314.xml"/><Relationship Id="rId393" Type="http://schemas.openxmlformats.org/officeDocument/2006/relationships/image" Target="../media/image233.png"/><Relationship Id="rId407" Type="http://schemas.openxmlformats.org/officeDocument/2006/relationships/image" Target="../media/image3710.png"/><Relationship Id="rId449" Type="http://schemas.openxmlformats.org/officeDocument/2006/relationships/image" Target="../media/image258.png"/><Relationship Id="rId211" Type="http://schemas.openxmlformats.org/officeDocument/2006/relationships/customXml" Target="../ink/ink244.xml"/><Relationship Id="rId253" Type="http://schemas.openxmlformats.org/officeDocument/2006/relationships/customXml" Target="../ink/ink265.xml"/><Relationship Id="rId295" Type="http://schemas.openxmlformats.org/officeDocument/2006/relationships/customXml" Target="../ink/ink286.xml"/><Relationship Id="rId309" Type="http://schemas.openxmlformats.org/officeDocument/2006/relationships/customXml" Target="../ink/ink293.xml"/><Relationship Id="rId48" Type="http://schemas.openxmlformats.org/officeDocument/2006/relationships/image" Target="../media/image61.png"/><Relationship Id="rId113" Type="http://schemas.openxmlformats.org/officeDocument/2006/relationships/customXml" Target="../ink/ink195.xml"/><Relationship Id="rId320" Type="http://schemas.openxmlformats.org/officeDocument/2006/relationships/image" Target="../media/image197.png"/><Relationship Id="rId155" Type="http://schemas.openxmlformats.org/officeDocument/2006/relationships/customXml" Target="../ink/ink216.xml"/><Relationship Id="rId197" Type="http://schemas.openxmlformats.org/officeDocument/2006/relationships/customXml" Target="../ink/ink237.xml"/><Relationship Id="rId362" Type="http://schemas.openxmlformats.org/officeDocument/2006/relationships/customXml" Target="../ink/ink320.xml"/><Relationship Id="rId418" Type="http://schemas.openxmlformats.org/officeDocument/2006/relationships/customXml" Target="../ink/ink348.xml"/><Relationship Id="rId222" Type="http://schemas.openxmlformats.org/officeDocument/2006/relationships/image" Target="../media/image148.png"/><Relationship Id="rId264" Type="http://schemas.openxmlformats.org/officeDocument/2006/relationships/image" Target="../media/image169.png"/><Relationship Id="rId17" Type="http://schemas.openxmlformats.org/officeDocument/2006/relationships/customXml" Target="../ink/ink147.xml"/><Relationship Id="rId59" Type="http://schemas.openxmlformats.org/officeDocument/2006/relationships/customXml" Target="../ink/ink168.xml"/><Relationship Id="rId124" Type="http://schemas.openxmlformats.org/officeDocument/2006/relationships/image" Target="../media/image998.png"/><Relationship Id="rId70" Type="http://schemas.openxmlformats.org/officeDocument/2006/relationships/image" Target="../media/image7210.png"/><Relationship Id="rId166" Type="http://schemas.openxmlformats.org/officeDocument/2006/relationships/image" Target="../media/image120.png"/><Relationship Id="rId331" Type="http://schemas.openxmlformats.org/officeDocument/2006/relationships/customXml" Target="../ink/ink304.xml"/><Relationship Id="rId373" Type="http://schemas.openxmlformats.org/officeDocument/2006/relationships/image" Target="../media/image223.png"/><Relationship Id="rId429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55.xml"/><Relationship Id="rId440" Type="http://schemas.openxmlformats.org/officeDocument/2006/relationships/customXml" Target="../ink/ink359.xml"/><Relationship Id="rId28" Type="http://schemas.openxmlformats.org/officeDocument/2006/relationships/image" Target="../media/image5110.png"/><Relationship Id="rId275" Type="http://schemas.openxmlformats.org/officeDocument/2006/relationships/customXml" Target="../ink/ink276.xml"/><Relationship Id="rId300" Type="http://schemas.openxmlformats.org/officeDocument/2006/relationships/image" Target="../media/image187.png"/><Relationship Id="rId81" Type="http://schemas.openxmlformats.org/officeDocument/2006/relationships/customXml" Target="../ink/ink179.xml"/><Relationship Id="rId135" Type="http://schemas.openxmlformats.org/officeDocument/2006/relationships/customXml" Target="../ink/ink206.xml"/><Relationship Id="rId177" Type="http://schemas.openxmlformats.org/officeDocument/2006/relationships/customXml" Target="../ink/ink227.xml"/><Relationship Id="rId342" Type="http://schemas.openxmlformats.org/officeDocument/2006/relationships/image" Target="../media/image208.png"/><Relationship Id="rId384" Type="http://schemas.openxmlformats.org/officeDocument/2006/relationships/customXml" Target="../ink/ink331.xml"/><Relationship Id="rId202" Type="http://schemas.openxmlformats.org/officeDocument/2006/relationships/image" Target="../media/image138.png"/><Relationship Id="rId244" Type="http://schemas.openxmlformats.org/officeDocument/2006/relationships/image" Target="../media/image159.png"/><Relationship Id="rId39" Type="http://schemas.openxmlformats.org/officeDocument/2006/relationships/customXml" Target="../ink/ink158.xml"/><Relationship Id="rId286" Type="http://schemas.openxmlformats.org/officeDocument/2006/relationships/image" Target="../media/image180.png"/><Relationship Id="rId451" Type="http://schemas.openxmlformats.org/officeDocument/2006/relationships/image" Target="../media/image25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1.png"/><Relationship Id="rId299" Type="http://schemas.openxmlformats.org/officeDocument/2006/relationships/customXml" Target="../ink/ink513.xml"/><Relationship Id="rId21" Type="http://schemas.openxmlformats.org/officeDocument/2006/relationships/image" Target="../media/image273.png"/><Relationship Id="rId63" Type="http://schemas.openxmlformats.org/officeDocument/2006/relationships/image" Target="../media/image294.png"/><Relationship Id="rId159" Type="http://schemas.openxmlformats.org/officeDocument/2006/relationships/customXml" Target="../ink/ink443.xml"/><Relationship Id="rId170" Type="http://schemas.openxmlformats.org/officeDocument/2006/relationships/image" Target="../media/image347.png"/><Relationship Id="rId226" Type="http://schemas.openxmlformats.org/officeDocument/2006/relationships/image" Target="../media/image375.png"/><Relationship Id="rId268" Type="http://schemas.openxmlformats.org/officeDocument/2006/relationships/image" Target="../media/image396.png"/><Relationship Id="rId32" Type="http://schemas.openxmlformats.org/officeDocument/2006/relationships/customXml" Target="../ink/ink379.xml"/><Relationship Id="rId74" Type="http://schemas.openxmlformats.org/officeDocument/2006/relationships/customXml" Target="../ink/ink400.xml"/><Relationship Id="rId128" Type="http://schemas.openxmlformats.org/officeDocument/2006/relationships/image" Target="../media/image326.png"/><Relationship Id="rId5" Type="http://schemas.openxmlformats.org/officeDocument/2006/relationships/image" Target="../media/image265.png"/><Relationship Id="rId181" Type="http://schemas.openxmlformats.org/officeDocument/2006/relationships/customXml" Target="../ink/ink454.xml"/><Relationship Id="rId237" Type="http://schemas.openxmlformats.org/officeDocument/2006/relationships/customXml" Target="../ink/ink482.xml"/><Relationship Id="rId279" Type="http://schemas.openxmlformats.org/officeDocument/2006/relationships/customXml" Target="../ink/ink503.xml"/><Relationship Id="rId43" Type="http://schemas.openxmlformats.org/officeDocument/2006/relationships/image" Target="../media/image284.png"/><Relationship Id="rId139" Type="http://schemas.openxmlformats.org/officeDocument/2006/relationships/customXml" Target="../ink/ink433.xml"/><Relationship Id="rId290" Type="http://schemas.openxmlformats.org/officeDocument/2006/relationships/image" Target="../media/image407.png"/><Relationship Id="rId304" Type="http://schemas.openxmlformats.org/officeDocument/2006/relationships/image" Target="../media/image414.png"/><Relationship Id="rId85" Type="http://schemas.openxmlformats.org/officeDocument/2006/relationships/image" Target="../media/image305.png"/><Relationship Id="rId150" Type="http://schemas.openxmlformats.org/officeDocument/2006/relationships/image" Target="../media/image337.png"/><Relationship Id="rId192" Type="http://schemas.openxmlformats.org/officeDocument/2006/relationships/image" Target="../media/image358.png"/><Relationship Id="rId206" Type="http://schemas.openxmlformats.org/officeDocument/2006/relationships/image" Target="../media/image365.png"/><Relationship Id="rId248" Type="http://schemas.openxmlformats.org/officeDocument/2006/relationships/image" Target="../media/image386.png"/><Relationship Id="rId12" Type="http://schemas.openxmlformats.org/officeDocument/2006/relationships/customXml" Target="../ink/ink369.xml"/><Relationship Id="rId108" Type="http://schemas.openxmlformats.org/officeDocument/2006/relationships/customXml" Target="../ink/ink417.xml"/><Relationship Id="rId54" Type="http://schemas.openxmlformats.org/officeDocument/2006/relationships/customXml" Target="../ink/ink390.xml"/><Relationship Id="rId96" Type="http://schemas.openxmlformats.org/officeDocument/2006/relationships/customXml" Target="../ink/ink411.xml"/><Relationship Id="rId161" Type="http://schemas.openxmlformats.org/officeDocument/2006/relationships/customXml" Target="../ink/ink444.xml"/><Relationship Id="rId217" Type="http://schemas.openxmlformats.org/officeDocument/2006/relationships/customXml" Target="../ink/ink472.xml"/><Relationship Id="rId259" Type="http://schemas.openxmlformats.org/officeDocument/2006/relationships/customXml" Target="../ink/ink493.xml"/><Relationship Id="rId23" Type="http://schemas.openxmlformats.org/officeDocument/2006/relationships/image" Target="../media/image274.png"/><Relationship Id="rId119" Type="http://schemas.openxmlformats.org/officeDocument/2006/relationships/image" Target="../media/image322.png"/><Relationship Id="rId270" Type="http://schemas.openxmlformats.org/officeDocument/2006/relationships/image" Target="../media/image397.png"/><Relationship Id="rId65" Type="http://schemas.openxmlformats.org/officeDocument/2006/relationships/image" Target="../media/image295.png"/><Relationship Id="rId130" Type="http://schemas.openxmlformats.org/officeDocument/2006/relationships/image" Target="../media/image327.png"/><Relationship Id="rId172" Type="http://schemas.openxmlformats.org/officeDocument/2006/relationships/image" Target="../media/image348.png"/><Relationship Id="rId193" Type="http://schemas.openxmlformats.org/officeDocument/2006/relationships/customXml" Target="../ink/ink460.xml"/><Relationship Id="rId207" Type="http://schemas.openxmlformats.org/officeDocument/2006/relationships/customXml" Target="../ink/ink467.xml"/><Relationship Id="rId228" Type="http://schemas.openxmlformats.org/officeDocument/2006/relationships/image" Target="../media/image376.png"/><Relationship Id="rId249" Type="http://schemas.openxmlformats.org/officeDocument/2006/relationships/customXml" Target="../ink/ink488.xml"/><Relationship Id="rId13" Type="http://schemas.openxmlformats.org/officeDocument/2006/relationships/image" Target="../media/image269.png"/><Relationship Id="rId109" Type="http://schemas.openxmlformats.org/officeDocument/2006/relationships/image" Target="../media/image317.png"/><Relationship Id="rId260" Type="http://schemas.openxmlformats.org/officeDocument/2006/relationships/image" Target="../media/image392.png"/><Relationship Id="rId281" Type="http://schemas.openxmlformats.org/officeDocument/2006/relationships/customXml" Target="../ink/ink504.xml"/><Relationship Id="rId34" Type="http://schemas.openxmlformats.org/officeDocument/2006/relationships/customXml" Target="../ink/ink380.xml"/><Relationship Id="rId55" Type="http://schemas.openxmlformats.org/officeDocument/2006/relationships/image" Target="../media/image290.png"/><Relationship Id="rId76" Type="http://schemas.openxmlformats.org/officeDocument/2006/relationships/customXml" Target="../ink/ink401.xml"/><Relationship Id="rId97" Type="http://schemas.openxmlformats.org/officeDocument/2006/relationships/image" Target="../media/image311.png"/><Relationship Id="rId120" Type="http://schemas.openxmlformats.org/officeDocument/2006/relationships/customXml" Target="../ink/ink423.xml"/><Relationship Id="rId141" Type="http://schemas.openxmlformats.org/officeDocument/2006/relationships/customXml" Target="../ink/ink434.xml"/><Relationship Id="rId7" Type="http://schemas.openxmlformats.org/officeDocument/2006/relationships/image" Target="../media/image266.png"/><Relationship Id="rId162" Type="http://schemas.openxmlformats.org/officeDocument/2006/relationships/image" Target="../media/image343.png"/><Relationship Id="rId183" Type="http://schemas.openxmlformats.org/officeDocument/2006/relationships/customXml" Target="../ink/ink455.xml"/><Relationship Id="rId218" Type="http://schemas.openxmlformats.org/officeDocument/2006/relationships/image" Target="../media/image371.png"/><Relationship Id="rId239" Type="http://schemas.openxmlformats.org/officeDocument/2006/relationships/customXml" Target="../ink/ink483.xml"/><Relationship Id="rId250" Type="http://schemas.openxmlformats.org/officeDocument/2006/relationships/image" Target="../media/image387.png"/><Relationship Id="rId271" Type="http://schemas.openxmlformats.org/officeDocument/2006/relationships/customXml" Target="../ink/ink499.xml"/><Relationship Id="rId292" Type="http://schemas.openxmlformats.org/officeDocument/2006/relationships/image" Target="../media/image408.png"/><Relationship Id="rId306" Type="http://schemas.openxmlformats.org/officeDocument/2006/relationships/image" Target="../media/image415.png"/><Relationship Id="rId24" Type="http://schemas.openxmlformats.org/officeDocument/2006/relationships/customXml" Target="../ink/ink375.xml"/><Relationship Id="rId45" Type="http://schemas.openxmlformats.org/officeDocument/2006/relationships/image" Target="../media/image285.png"/><Relationship Id="rId66" Type="http://schemas.openxmlformats.org/officeDocument/2006/relationships/customXml" Target="../ink/ink396.xml"/><Relationship Id="rId87" Type="http://schemas.openxmlformats.org/officeDocument/2006/relationships/image" Target="../media/image306.png"/><Relationship Id="rId110" Type="http://schemas.openxmlformats.org/officeDocument/2006/relationships/customXml" Target="../ink/ink418.xml"/><Relationship Id="rId131" Type="http://schemas.openxmlformats.org/officeDocument/2006/relationships/customXml" Target="../ink/ink429.xml"/><Relationship Id="rId152" Type="http://schemas.openxmlformats.org/officeDocument/2006/relationships/image" Target="../media/image338.png"/><Relationship Id="rId173" Type="http://schemas.openxmlformats.org/officeDocument/2006/relationships/customXml" Target="../ink/ink450.xml"/><Relationship Id="rId194" Type="http://schemas.openxmlformats.org/officeDocument/2006/relationships/image" Target="../media/image359.png"/><Relationship Id="rId208" Type="http://schemas.openxmlformats.org/officeDocument/2006/relationships/image" Target="../media/image366.png"/><Relationship Id="rId229" Type="http://schemas.openxmlformats.org/officeDocument/2006/relationships/customXml" Target="../ink/ink478.xml"/><Relationship Id="rId240" Type="http://schemas.openxmlformats.org/officeDocument/2006/relationships/image" Target="../media/image382.png"/><Relationship Id="rId261" Type="http://schemas.openxmlformats.org/officeDocument/2006/relationships/customXml" Target="../ink/ink494.xml"/><Relationship Id="rId14" Type="http://schemas.openxmlformats.org/officeDocument/2006/relationships/customXml" Target="../ink/ink370.xml"/><Relationship Id="rId35" Type="http://schemas.openxmlformats.org/officeDocument/2006/relationships/image" Target="../media/image280.png"/><Relationship Id="rId56" Type="http://schemas.openxmlformats.org/officeDocument/2006/relationships/customXml" Target="../ink/ink391.xml"/><Relationship Id="rId77" Type="http://schemas.openxmlformats.org/officeDocument/2006/relationships/image" Target="../media/image301.png"/><Relationship Id="rId100" Type="http://schemas.openxmlformats.org/officeDocument/2006/relationships/customXml" Target="../ink/ink413.xml"/><Relationship Id="rId282" Type="http://schemas.openxmlformats.org/officeDocument/2006/relationships/image" Target="../media/image403.png"/><Relationship Id="rId8" Type="http://schemas.openxmlformats.org/officeDocument/2006/relationships/customXml" Target="../ink/ink367.xml"/><Relationship Id="rId98" Type="http://schemas.openxmlformats.org/officeDocument/2006/relationships/customXml" Target="../ink/ink412.xml"/><Relationship Id="rId121" Type="http://schemas.openxmlformats.org/officeDocument/2006/relationships/customXml" Target="../ink/ink424.xml"/><Relationship Id="rId142" Type="http://schemas.openxmlformats.org/officeDocument/2006/relationships/image" Target="../media/image333.png"/><Relationship Id="rId163" Type="http://schemas.openxmlformats.org/officeDocument/2006/relationships/customXml" Target="../ink/ink445.xml"/><Relationship Id="rId184" Type="http://schemas.openxmlformats.org/officeDocument/2006/relationships/image" Target="../media/image354.png"/><Relationship Id="rId219" Type="http://schemas.openxmlformats.org/officeDocument/2006/relationships/customXml" Target="../ink/ink473.xml"/><Relationship Id="rId230" Type="http://schemas.openxmlformats.org/officeDocument/2006/relationships/image" Target="../media/image377.png"/><Relationship Id="rId251" Type="http://schemas.openxmlformats.org/officeDocument/2006/relationships/customXml" Target="../ink/ink489.xml"/><Relationship Id="rId25" Type="http://schemas.openxmlformats.org/officeDocument/2006/relationships/image" Target="../media/image275.png"/><Relationship Id="rId46" Type="http://schemas.openxmlformats.org/officeDocument/2006/relationships/customXml" Target="../ink/ink386.xml"/><Relationship Id="rId67" Type="http://schemas.openxmlformats.org/officeDocument/2006/relationships/image" Target="../media/image296.png"/><Relationship Id="rId272" Type="http://schemas.openxmlformats.org/officeDocument/2006/relationships/image" Target="../media/image398.png"/><Relationship Id="rId293" Type="http://schemas.openxmlformats.org/officeDocument/2006/relationships/customXml" Target="../ink/ink510.xml"/><Relationship Id="rId307" Type="http://schemas.openxmlformats.org/officeDocument/2006/relationships/customXml" Target="../ink/ink517.xml"/><Relationship Id="rId88" Type="http://schemas.openxmlformats.org/officeDocument/2006/relationships/customXml" Target="../ink/ink407.xml"/><Relationship Id="rId111" Type="http://schemas.openxmlformats.org/officeDocument/2006/relationships/image" Target="../media/image318.png"/><Relationship Id="rId132" Type="http://schemas.openxmlformats.org/officeDocument/2006/relationships/image" Target="../media/image328.png"/><Relationship Id="rId153" Type="http://schemas.openxmlformats.org/officeDocument/2006/relationships/customXml" Target="../ink/ink440.xml"/><Relationship Id="rId174" Type="http://schemas.openxmlformats.org/officeDocument/2006/relationships/image" Target="../media/image349.png"/><Relationship Id="rId195" Type="http://schemas.openxmlformats.org/officeDocument/2006/relationships/customXml" Target="../ink/ink461.xml"/><Relationship Id="rId209" Type="http://schemas.openxmlformats.org/officeDocument/2006/relationships/customXml" Target="../ink/ink468.xml"/><Relationship Id="rId220" Type="http://schemas.openxmlformats.org/officeDocument/2006/relationships/image" Target="../media/image372.png"/><Relationship Id="rId241" Type="http://schemas.openxmlformats.org/officeDocument/2006/relationships/customXml" Target="../ink/ink484.xml"/><Relationship Id="rId15" Type="http://schemas.openxmlformats.org/officeDocument/2006/relationships/image" Target="../media/image270.png"/><Relationship Id="rId36" Type="http://schemas.openxmlformats.org/officeDocument/2006/relationships/customXml" Target="../ink/ink381.xml"/><Relationship Id="rId57" Type="http://schemas.openxmlformats.org/officeDocument/2006/relationships/image" Target="../media/image291.png"/><Relationship Id="rId262" Type="http://schemas.openxmlformats.org/officeDocument/2006/relationships/image" Target="../media/image393.png"/><Relationship Id="rId283" Type="http://schemas.openxmlformats.org/officeDocument/2006/relationships/customXml" Target="../ink/ink505.xml"/><Relationship Id="rId78" Type="http://schemas.openxmlformats.org/officeDocument/2006/relationships/customXml" Target="../ink/ink402.xml"/><Relationship Id="rId99" Type="http://schemas.openxmlformats.org/officeDocument/2006/relationships/image" Target="../media/image312.png"/><Relationship Id="rId101" Type="http://schemas.openxmlformats.org/officeDocument/2006/relationships/image" Target="../media/image313.png"/><Relationship Id="rId122" Type="http://schemas.openxmlformats.org/officeDocument/2006/relationships/image" Target="../media/image323.png"/><Relationship Id="rId143" Type="http://schemas.openxmlformats.org/officeDocument/2006/relationships/customXml" Target="../ink/ink435.xml"/><Relationship Id="rId164" Type="http://schemas.openxmlformats.org/officeDocument/2006/relationships/image" Target="../media/image344.png"/><Relationship Id="rId185" Type="http://schemas.openxmlformats.org/officeDocument/2006/relationships/customXml" Target="../ink/ink456.xml"/><Relationship Id="rId9" Type="http://schemas.openxmlformats.org/officeDocument/2006/relationships/image" Target="../media/image267.png"/><Relationship Id="rId210" Type="http://schemas.openxmlformats.org/officeDocument/2006/relationships/image" Target="../media/image367.png"/><Relationship Id="rId26" Type="http://schemas.openxmlformats.org/officeDocument/2006/relationships/customXml" Target="../ink/ink376.xml"/><Relationship Id="rId231" Type="http://schemas.openxmlformats.org/officeDocument/2006/relationships/customXml" Target="../ink/ink479.xml"/><Relationship Id="rId252" Type="http://schemas.openxmlformats.org/officeDocument/2006/relationships/image" Target="../media/image388.png"/><Relationship Id="rId273" Type="http://schemas.openxmlformats.org/officeDocument/2006/relationships/customXml" Target="../ink/ink500.xml"/><Relationship Id="rId294" Type="http://schemas.openxmlformats.org/officeDocument/2006/relationships/image" Target="../media/image409.png"/><Relationship Id="rId308" Type="http://schemas.openxmlformats.org/officeDocument/2006/relationships/image" Target="../media/image416.png"/><Relationship Id="rId47" Type="http://schemas.openxmlformats.org/officeDocument/2006/relationships/image" Target="../media/image286.png"/><Relationship Id="rId68" Type="http://schemas.openxmlformats.org/officeDocument/2006/relationships/customXml" Target="../ink/ink397.xml"/><Relationship Id="rId89" Type="http://schemas.openxmlformats.org/officeDocument/2006/relationships/image" Target="../media/image307.png"/><Relationship Id="rId112" Type="http://schemas.openxmlformats.org/officeDocument/2006/relationships/customXml" Target="../ink/ink419.xml"/><Relationship Id="rId133" Type="http://schemas.openxmlformats.org/officeDocument/2006/relationships/customXml" Target="../ink/ink430.xml"/><Relationship Id="rId154" Type="http://schemas.openxmlformats.org/officeDocument/2006/relationships/image" Target="../media/image339.png"/><Relationship Id="rId175" Type="http://schemas.openxmlformats.org/officeDocument/2006/relationships/customXml" Target="../ink/ink451.xml"/><Relationship Id="rId196" Type="http://schemas.openxmlformats.org/officeDocument/2006/relationships/image" Target="../media/image360.png"/><Relationship Id="rId200" Type="http://schemas.openxmlformats.org/officeDocument/2006/relationships/image" Target="../media/image362.png"/><Relationship Id="rId16" Type="http://schemas.openxmlformats.org/officeDocument/2006/relationships/customXml" Target="../ink/ink371.xml"/><Relationship Id="rId221" Type="http://schemas.openxmlformats.org/officeDocument/2006/relationships/customXml" Target="../ink/ink474.xml"/><Relationship Id="rId242" Type="http://schemas.openxmlformats.org/officeDocument/2006/relationships/image" Target="../media/image383.png"/><Relationship Id="rId263" Type="http://schemas.openxmlformats.org/officeDocument/2006/relationships/customXml" Target="../ink/ink495.xml"/><Relationship Id="rId284" Type="http://schemas.openxmlformats.org/officeDocument/2006/relationships/image" Target="../media/image404.png"/><Relationship Id="rId37" Type="http://schemas.openxmlformats.org/officeDocument/2006/relationships/image" Target="../media/image281.png"/><Relationship Id="rId58" Type="http://schemas.openxmlformats.org/officeDocument/2006/relationships/customXml" Target="../ink/ink392.xml"/><Relationship Id="rId79" Type="http://schemas.openxmlformats.org/officeDocument/2006/relationships/image" Target="../media/image302.png"/><Relationship Id="rId102" Type="http://schemas.openxmlformats.org/officeDocument/2006/relationships/customXml" Target="../ink/ink414.xml"/><Relationship Id="rId123" Type="http://schemas.openxmlformats.org/officeDocument/2006/relationships/customXml" Target="../ink/ink425.xml"/><Relationship Id="rId144" Type="http://schemas.openxmlformats.org/officeDocument/2006/relationships/image" Target="../media/image334.png"/><Relationship Id="rId90" Type="http://schemas.openxmlformats.org/officeDocument/2006/relationships/customXml" Target="../ink/ink408.xml"/><Relationship Id="rId165" Type="http://schemas.openxmlformats.org/officeDocument/2006/relationships/customXml" Target="../ink/ink446.xml"/><Relationship Id="rId186" Type="http://schemas.openxmlformats.org/officeDocument/2006/relationships/image" Target="../media/image355.png"/><Relationship Id="rId211" Type="http://schemas.openxmlformats.org/officeDocument/2006/relationships/customXml" Target="../ink/ink469.xml"/><Relationship Id="rId232" Type="http://schemas.openxmlformats.org/officeDocument/2006/relationships/image" Target="../media/image378.png"/><Relationship Id="rId253" Type="http://schemas.openxmlformats.org/officeDocument/2006/relationships/customXml" Target="../ink/ink490.xml"/><Relationship Id="rId274" Type="http://schemas.openxmlformats.org/officeDocument/2006/relationships/image" Target="../media/image399.png"/><Relationship Id="rId295" Type="http://schemas.openxmlformats.org/officeDocument/2006/relationships/customXml" Target="../ink/ink511.xml"/><Relationship Id="rId309" Type="http://schemas.openxmlformats.org/officeDocument/2006/relationships/customXml" Target="../ink/ink518.xml"/><Relationship Id="rId27" Type="http://schemas.openxmlformats.org/officeDocument/2006/relationships/image" Target="../media/image276.png"/><Relationship Id="rId48" Type="http://schemas.openxmlformats.org/officeDocument/2006/relationships/customXml" Target="../ink/ink387.xml"/><Relationship Id="rId69" Type="http://schemas.openxmlformats.org/officeDocument/2006/relationships/image" Target="../media/image297.png"/><Relationship Id="rId113" Type="http://schemas.openxmlformats.org/officeDocument/2006/relationships/image" Target="../media/image319.png"/><Relationship Id="rId134" Type="http://schemas.openxmlformats.org/officeDocument/2006/relationships/image" Target="../media/image329.png"/><Relationship Id="rId80" Type="http://schemas.openxmlformats.org/officeDocument/2006/relationships/customXml" Target="../ink/ink403.xml"/><Relationship Id="rId155" Type="http://schemas.openxmlformats.org/officeDocument/2006/relationships/customXml" Target="../ink/ink441.xml"/><Relationship Id="rId176" Type="http://schemas.openxmlformats.org/officeDocument/2006/relationships/image" Target="../media/image350.png"/><Relationship Id="rId197" Type="http://schemas.openxmlformats.org/officeDocument/2006/relationships/customXml" Target="../ink/ink462.xml"/><Relationship Id="rId201" Type="http://schemas.openxmlformats.org/officeDocument/2006/relationships/customXml" Target="../ink/ink464.xml"/><Relationship Id="rId222" Type="http://schemas.openxmlformats.org/officeDocument/2006/relationships/image" Target="../media/image373.png"/><Relationship Id="rId243" Type="http://schemas.openxmlformats.org/officeDocument/2006/relationships/customXml" Target="../ink/ink485.xml"/><Relationship Id="rId264" Type="http://schemas.openxmlformats.org/officeDocument/2006/relationships/image" Target="../media/image394.png"/><Relationship Id="rId285" Type="http://schemas.openxmlformats.org/officeDocument/2006/relationships/customXml" Target="../ink/ink506.xml"/><Relationship Id="rId17" Type="http://schemas.openxmlformats.org/officeDocument/2006/relationships/image" Target="../media/image271.png"/><Relationship Id="rId38" Type="http://schemas.openxmlformats.org/officeDocument/2006/relationships/customXml" Target="../ink/ink382.xml"/><Relationship Id="rId59" Type="http://schemas.openxmlformats.org/officeDocument/2006/relationships/image" Target="../media/image292.png"/><Relationship Id="rId103" Type="http://schemas.openxmlformats.org/officeDocument/2006/relationships/image" Target="../media/image314.png"/><Relationship Id="rId124" Type="http://schemas.openxmlformats.org/officeDocument/2006/relationships/image" Target="../media/image324.png"/><Relationship Id="rId310" Type="http://schemas.openxmlformats.org/officeDocument/2006/relationships/image" Target="../media/image417.png"/><Relationship Id="rId70" Type="http://schemas.openxmlformats.org/officeDocument/2006/relationships/customXml" Target="../ink/ink398.xml"/><Relationship Id="rId91" Type="http://schemas.openxmlformats.org/officeDocument/2006/relationships/image" Target="../media/image308.png"/><Relationship Id="rId145" Type="http://schemas.openxmlformats.org/officeDocument/2006/relationships/customXml" Target="../ink/ink436.xml"/><Relationship Id="rId166" Type="http://schemas.openxmlformats.org/officeDocument/2006/relationships/image" Target="../media/image345.png"/><Relationship Id="rId187" Type="http://schemas.openxmlformats.org/officeDocument/2006/relationships/customXml" Target="../ink/ink457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68.png"/><Relationship Id="rId233" Type="http://schemas.openxmlformats.org/officeDocument/2006/relationships/customXml" Target="../ink/ink480.xml"/><Relationship Id="rId254" Type="http://schemas.openxmlformats.org/officeDocument/2006/relationships/image" Target="../media/image389.png"/><Relationship Id="rId28" Type="http://schemas.openxmlformats.org/officeDocument/2006/relationships/customXml" Target="../ink/ink377.xml"/><Relationship Id="rId49" Type="http://schemas.openxmlformats.org/officeDocument/2006/relationships/image" Target="../media/image287.png"/><Relationship Id="rId114" Type="http://schemas.openxmlformats.org/officeDocument/2006/relationships/customXml" Target="../ink/ink420.xml"/><Relationship Id="rId275" Type="http://schemas.openxmlformats.org/officeDocument/2006/relationships/customXml" Target="../ink/ink501.xml"/><Relationship Id="rId296" Type="http://schemas.openxmlformats.org/officeDocument/2006/relationships/image" Target="../media/image410.png"/><Relationship Id="rId300" Type="http://schemas.openxmlformats.org/officeDocument/2006/relationships/image" Target="../media/image412.png"/><Relationship Id="rId60" Type="http://schemas.openxmlformats.org/officeDocument/2006/relationships/customXml" Target="../ink/ink393.xml"/><Relationship Id="rId81" Type="http://schemas.openxmlformats.org/officeDocument/2006/relationships/image" Target="../media/image303.png"/><Relationship Id="rId135" Type="http://schemas.openxmlformats.org/officeDocument/2006/relationships/customXml" Target="../ink/ink431.xml"/><Relationship Id="rId156" Type="http://schemas.openxmlformats.org/officeDocument/2006/relationships/image" Target="../media/image340.png"/><Relationship Id="rId177" Type="http://schemas.openxmlformats.org/officeDocument/2006/relationships/customXml" Target="../ink/ink452.xml"/><Relationship Id="rId198" Type="http://schemas.openxmlformats.org/officeDocument/2006/relationships/image" Target="../media/image361.png"/><Relationship Id="rId202" Type="http://schemas.openxmlformats.org/officeDocument/2006/relationships/image" Target="../media/image363.png"/><Relationship Id="rId223" Type="http://schemas.openxmlformats.org/officeDocument/2006/relationships/customXml" Target="../ink/ink475.xml"/><Relationship Id="rId244" Type="http://schemas.openxmlformats.org/officeDocument/2006/relationships/image" Target="../media/image384.png"/><Relationship Id="rId18" Type="http://schemas.openxmlformats.org/officeDocument/2006/relationships/customXml" Target="../ink/ink372.xml"/><Relationship Id="rId39" Type="http://schemas.openxmlformats.org/officeDocument/2006/relationships/image" Target="../media/image282.png"/><Relationship Id="rId265" Type="http://schemas.openxmlformats.org/officeDocument/2006/relationships/customXml" Target="../ink/ink496.xml"/><Relationship Id="rId286" Type="http://schemas.openxmlformats.org/officeDocument/2006/relationships/image" Target="../media/image405.png"/><Relationship Id="rId50" Type="http://schemas.openxmlformats.org/officeDocument/2006/relationships/customXml" Target="../ink/ink388.xml"/><Relationship Id="rId104" Type="http://schemas.openxmlformats.org/officeDocument/2006/relationships/customXml" Target="../ink/ink415.xml"/><Relationship Id="rId125" Type="http://schemas.openxmlformats.org/officeDocument/2006/relationships/customXml" Target="../ink/ink426.xml"/><Relationship Id="rId146" Type="http://schemas.openxmlformats.org/officeDocument/2006/relationships/image" Target="../media/image335.png"/><Relationship Id="rId167" Type="http://schemas.openxmlformats.org/officeDocument/2006/relationships/customXml" Target="../ink/ink447.xml"/><Relationship Id="rId188" Type="http://schemas.openxmlformats.org/officeDocument/2006/relationships/image" Target="../media/image356.png"/><Relationship Id="rId311" Type="http://schemas.openxmlformats.org/officeDocument/2006/relationships/customXml" Target="../ink/ink519.xml"/><Relationship Id="rId71" Type="http://schemas.openxmlformats.org/officeDocument/2006/relationships/image" Target="../media/image298.png"/><Relationship Id="rId92" Type="http://schemas.openxmlformats.org/officeDocument/2006/relationships/customXml" Target="../ink/ink409.xml"/><Relationship Id="rId213" Type="http://schemas.openxmlformats.org/officeDocument/2006/relationships/customXml" Target="../ink/ink470.xml"/><Relationship Id="rId234" Type="http://schemas.openxmlformats.org/officeDocument/2006/relationships/image" Target="../media/image379.png"/><Relationship Id="rId2" Type="http://schemas.openxmlformats.org/officeDocument/2006/relationships/image" Target="../media/image12.tmp"/><Relationship Id="rId29" Type="http://schemas.openxmlformats.org/officeDocument/2006/relationships/image" Target="../media/image277.png"/><Relationship Id="rId255" Type="http://schemas.openxmlformats.org/officeDocument/2006/relationships/customXml" Target="../ink/ink491.xml"/><Relationship Id="rId276" Type="http://schemas.openxmlformats.org/officeDocument/2006/relationships/image" Target="../media/image400.png"/><Relationship Id="rId297" Type="http://schemas.openxmlformats.org/officeDocument/2006/relationships/customXml" Target="../ink/ink512.xml"/><Relationship Id="rId40" Type="http://schemas.openxmlformats.org/officeDocument/2006/relationships/customXml" Target="../ink/ink383.xml"/><Relationship Id="rId115" Type="http://schemas.openxmlformats.org/officeDocument/2006/relationships/image" Target="../media/image320.png"/><Relationship Id="rId136" Type="http://schemas.openxmlformats.org/officeDocument/2006/relationships/image" Target="../media/image330.png"/><Relationship Id="rId157" Type="http://schemas.openxmlformats.org/officeDocument/2006/relationships/customXml" Target="../ink/ink442.xml"/><Relationship Id="rId178" Type="http://schemas.openxmlformats.org/officeDocument/2006/relationships/image" Target="../media/image351.png"/><Relationship Id="rId301" Type="http://schemas.openxmlformats.org/officeDocument/2006/relationships/customXml" Target="../ink/ink514.xml"/><Relationship Id="rId61" Type="http://schemas.openxmlformats.org/officeDocument/2006/relationships/image" Target="../media/image293.png"/><Relationship Id="rId82" Type="http://schemas.openxmlformats.org/officeDocument/2006/relationships/customXml" Target="../ink/ink404.xml"/><Relationship Id="rId199" Type="http://schemas.openxmlformats.org/officeDocument/2006/relationships/customXml" Target="../ink/ink463.xml"/><Relationship Id="rId203" Type="http://schemas.openxmlformats.org/officeDocument/2006/relationships/customXml" Target="../ink/ink465.xml"/><Relationship Id="rId19" Type="http://schemas.openxmlformats.org/officeDocument/2006/relationships/image" Target="../media/image272.png"/><Relationship Id="rId224" Type="http://schemas.openxmlformats.org/officeDocument/2006/relationships/image" Target="../media/image374.png"/><Relationship Id="rId245" Type="http://schemas.openxmlformats.org/officeDocument/2006/relationships/customXml" Target="../ink/ink486.xml"/><Relationship Id="rId266" Type="http://schemas.openxmlformats.org/officeDocument/2006/relationships/image" Target="../media/image395.png"/><Relationship Id="rId287" Type="http://schemas.openxmlformats.org/officeDocument/2006/relationships/customXml" Target="../ink/ink507.xml"/><Relationship Id="rId30" Type="http://schemas.openxmlformats.org/officeDocument/2006/relationships/customXml" Target="../ink/ink378.xml"/><Relationship Id="rId105" Type="http://schemas.openxmlformats.org/officeDocument/2006/relationships/image" Target="../media/image315.png"/><Relationship Id="rId126" Type="http://schemas.openxmlformats.org/officeDocument/2006/relationships/image" Target="../media/image325.png"/><Relationship Id="rId147" Type="http://schemas.openxmlformats.org/officeDocument/2006/relationships/customXml" Target="../ink/ink437.xml"/><Relationship Id="rId168" Type="http://schemas.openxmlformats.org/officeDocument/2006/relationships/image" Target="../media/image346.png"/><Relationship Id="rId312" Type="http://schemas.openxmlformats.org/officeDocument/2006/relationships/image" Target="../media/image418.png"/><Relationship Id="rId51" Type="http://schemas.openxmlformats.org/officeDocument/2006/relationships/image" Target="../media/image288.png"/><Relationship Id="rId72" Type="http://schemas.openxmlformats.org/officeDocument/2006/relationships/customXml" Target="../ink/ink399.xml"/><Relationship Id="rId93" Type="http://schemas.openxmlformats.org/officeDocument/2006/relationships/image" Target="../media/image309.png"/><Relationship Id="rId189" Type="http://schemas.openxmlformats.org/officeDocument/2006/relationships/customXml" Target="../ink/ink458.xml"/><Relationship Id="rId3" Type="http://schemas.openxmlformats.org/officeDocument/2006/relationships/image" Target="../media/image13.tmp"/><Relationship Id="rId214" Type="http://schemas.openxmlformats.org/officeDocument/2006/relationships/image" Target="../media/image369.png"/><Relationship Id="rId235" Type="http://schemas.openxmlformats.org/officeDocument/2006/relationships/customXml" Target="../ink/ink481.xml"/><Relationship Id="rId256" Type="http://schemas.openxmlformats.org/officeDocument/2006/relationships/image" Target="../media/image390.png"/><Relationship Id="rId277" Type="http://schemas.openxmlformats.org/officeDocument/2006/relationships/customXml" Target="../ink/ink502.xml"/><Relationship Id="rId298" Type="http://schemas.openxmlformats.org/officeDocument/2006/relationships/image" Target="../media/image411.png"/><Relationship Id="rId116" Type="http://schemas.openxmlformats.org/officeDocument/2006/relationships/customXml" Target="../ink/ink421.xml"/><Relationship Id="rId137" Type="http://schemas.openxmlformats.org/officeDocument/2006/relationships/customXml" Target="../ink/ink432.xml"/><Relationship Id="rId158" Type="http://schemas.openxmlformats.org/officeDocument/2006/relationships/image" Target="../media/image341.png"/><Relationship Id="rId302" Type="http://schemas.openxmlformats.org/officeDocument/2006/relationships/image" Target="../media/image413.png"/><Relationship Id="rId20" Type="http://schemas.openxmlformats.org/officeDocument/2006/relationships/customXml" Target="../ink/ink373.xml"/><Relationship Id="rId41" Type="http://schemas.openxmlformats.org/officeDocument/2006/relationships/image" Target="../media/image283.png"/><Relationship Id="rId62" Type="http://schemas.openxmlformats.org/officeDocument/2006/relationships/customXml" Target="../ink/ink394.xml"/><Relationship Id="rId83" Type="http://schemas.openxmlformats.org/officeDocument/2006/relationships/image" Target="../media/image304.png"/><Relationship Id="rId179" Type="http://schemas.openxmlformats.org/officeDocument/2006/relationships/customXml" Target="../ink/ink453.xml"/><Relationship Id="rId190" Type="http://schemas.openxmlformats.org/officeDocument/2006/relationships/image" Target="../media/image357.png"/><Relationship Id="rId204" Type="http://schemas.openxmlformats.org/officeDocument/2006/relationships/image" Target="../media/image364.png"/><Relationship Id="rId225" Type="http://schemas.openxmlformats.org/officeDocument/2006/relationships/customXml" Target="../ink/ink476.xml"/><Relationship Id="rId246" Type="http://schemas.openxmlformats.org/officeDocument/2006/relationships/image" Target="../media/image385.png"/><Relationship Id="rId267" Type="http://schemas.openxmlformats.org/officeDocument/2006/relationships/customXml" Target="../ink/ink497.xml"/><Relationship Id="rId288" Type="http://schemas.openxmlformats.org/officeDocument/2006/relationships/image" Target="../media/image406.png"/><Relationship Id="rId106" Type="http://schemas.openxmlformats.org/officeDocument/2006/relationships/customXml" Target="../ink/ink416.xml"/><Relationship Id="rId127" Type="http://schemas.openxmlformats.org/officeDocument/2006/relationships/customXml" Target="../ink/ink427.xml"/><Relationship Id="rId313" Type="http://schemas.openxmlformats.org/officeDocument/2006/relationships/customXml" Target="../ink/ink520.xml"/><Relationship Id="rId10" Type="http://schemas.openxmlformats.org/officeDocument/2006/relationships/customXml" Target="../ink/ink368.xml"/><Relationship Id="rId31" Type="http://schemas.openxmlformats.org/officeDocument/2006/relationships/image" Target="../media/image278.png"/><Relationship Id="rId52" Type="http://schemas.openxmlformats.org/officeDocument/2006/relationships/customXml" Target="../ink/ink389.xml"/><Relationship Id="rId73" Type="http://schemas.openxmlformats.org/officeDocument/2006/relationships/image" Target="../media/image299.png"/><Relationship Id="rId94" Type="http://schemas.openxmlformats.org/officeDocument/2006/relationships/customXml" Target="../ink/ink410.xml"/><Relationship Id="rId148" Type="http://schemas.openxmlformats.org/officeDocument/2006/relationships/image" Target="../media/image336.png"/><Relationship Id="rId169" Type="http://schemas.openxmlformats.org/officeDocument/2006/relationships/customXml" Target="../ink/ink448.xml"/><Relationship Id="rId4" Type="http://schemas.openxmlformats.org/officeDocument/2006/relationships/customXml" Target="../ink/ink365.xml"/><Relationship Id="rId180" Type="http://schemas.openxmlformats.org/officeDocument/2006/relationships/image" Target="../media/image352.png"/><Relationship Id="rId215" Type="http://schemas.openxmlformats.org/officeDocument/2006/relationships/customXml" Target="../ink/ink471.xml"/><Relationship Id="rId236" Type="http://schemas.openxmlformats.org/officeDocument/2006/relationships/image" Target="../media/image380.png"/><Relationship Id="rId257" Type="http://schemas.openxmlformats.org/officeDocument/2006/relationships/customXml" Target="../ink/ink492.xml"/><Relationship Id="rId278" Type="http://schemas.openxmlformats.org/officeDocument/2006/relationships/image" Target="../media/image401.png"/><Relationship Id="rId303" Type="http://schemas.openxmlformats.org/officeDocument/2006/relationships/customXml" Target="../ink/ink515.xml"/><Relationship Id="rId42" Type="http://schemas.openxmlformats.org/officeDocument/2006/relationships/customXml" Target="../ink/ink384.xml"/><Relationship Id="rId84" Type="http://schemas.openxmlformats.org/officeDocument/2006/relationships/customXml" Target="../ink/ink405.xml"/><Relationship Id="rId138" Type="http://schemas.openxmlformats.org/officeDocument/2006/relationships/image" Target="../media/image331.png"/><Relationship Id="rId191" Type="http://schemas.openxmlformats.org/officeDocument/2006/relationships/customXml" Target="../ink/ink459.xml"/><Relationship Id="rId205" Type="http://schemas.openxmlformats.org/officeDocument/2006/relationships/customXml" Target="../ink/ink466.xml"/><Relationship Id="rId247" Type="http://schemas.openxmlformats.org/officeDocument/2006/relationships/customXml" Target="../ink/ink487.xml"/><Relationship Id="rId107" Type="http://schemas.openxmlformats.org/officeDocument/2006/relationships/image" Target="../media/image316.png"/><Relationship Id="rId289" Type="http://schemas.openxmlformats.org/officeDocument/2006/relationships/customXml" Target="../ink/ink508.xml"/><Relationship Id="rId11" Type="http://schemas.openxmlformats.org/officeDocument/2006/relationships/image" Target="../media/image268.png"/><Relationship Id="rId53" Type="http://schemas.openxmlformats.org/officeDocument/2006/relationships/image" Target="../media/image289.png"/><Relationship Id="rId149" Type="http://schemas.openxmlformats.org/officeDocument/2006/relationships/customXml" Target="../ink/ink438.xml"/><Relationship Id="rId314" Type="http://schemas.openxmlformats.org/officeDocument/2006/relationships/image" Target="../media/image419.png"/><Relationship Id="rId95" Type="http://schemas.openxmlformats.org/officeDocument/2006/relationships/image" Target="../media/image310.png"/><Relationship Id="rId160" Type="http://schemas.openxmlformats.org/officeDocument/2006/relationships/image" Target="../media/image342.png"/><Relationship Id="rId216" Type="http://schemas.openxmlformats.org/officeDocument/2006/relationships/image" Target="../media/image370.png"/><Relationship Id="rId258" Type="http://schemas.openxmlformats.org/officeDocument/2006/relationships/image" Target="../media/image391.png"/><Relationship Id="rId22" Type="http://schemas.openxmlformats.org/officeDocument/2006/relationships/customXml" Target="../ink/ink374.xml"/><Relationship Id="rId64" Type="http://schemas.openxmlformats.org/officeDocument/2006/relationships/customXml" Target="../ink/ink395.xml"/><Relationship Id="rId118" Type="http://schemas.openxmlformats.org/officeDocument/2006/relationships/customXml" Target="../ink/ink422.xml"/><Relationship Id="rId171" Type="http://schemas.openxmlformats.org/officeDocument/2006/relationships/customXml" Target="../ink/ink449.xml"/><Relationship Id="rId227" Type="http://schemas.openxmlformats.org/officeDocument/2006/relationships/customXml" Target="../ink/ink477.xml"/><Relationship Id="rId269" Type="http://schemas.openxmlformats.org/officeDocument/2006/relationships/customXml" Target="../ink/ink498.xml"/><Relationship Id="rId33" Type="http://schemas.openxmlformats.org/officeDocument/2006/relationships/image" Target="../media/image279.png"/><Relationship Id="rId129" Type="http://schemas.openxmlformats.org/officeDocument/2006/relationships/customXml" Target="../ink/ink428.xml"/><Relationship Id="rId280" Type="http://schemas.openxmlformats.org/officeDocument/2006/relationships/image" Target="../media/image402.png"/><Relationship Id="rId75" Type="http://schemas.openxmlformats.org/officeDocument/2006/relationships/image" Target="../media/image300.png"/><Relationship Id="rId140" Type="http://schemas.openxmlformats.org/officeDocument/2006/relationships/image" Target="../media/image332.png"/><Relationship Id="rId182" Type="http://schemas.openxmlformats.org/officeDocument/2006/relationships/image" Target="../media/image353.png"/><Relationship Id="rId6" Type="http://schemas.openxmlformats.org/officeDocument/2006/relationships/customXml" Target="../ink/ink366.xml"/><Relationship Id="rId238" Type="http://schemas.openxmlformats.org/officeDocument/2006/relationships/image" Target="../media/image381.png"/><Relationship Id="rId291" Type="http://schemas.openxmlformats.org/officeDocument/2006/relationships/customXml" Target="../ink/ink509.xml"/><Relationship Id="rId305" Type="http://schemas.openxmlformats.org/officeDocument/2006/relationships/customXml" Target="../ink/ink516.xml"/><Relationship Id="rId44" Type="http://schemas.openxmlformats.org/officeDocument/2006/relationships/customXml" Target="../ink/ink385.xml"/><Relationship Id="rId86" Type="http://schemas.openxmlformats.org/officeDocument/2006/relationships/customXml" Target="../ink/ink406.xml"/><Relationship Id="rId151" Type="http://schemas.openxmlformats.org/officeDocument/2006/relationships/customXml" Target="../ink/ink4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8.xml"/><Relationship Id="rId21" Type="http://schemas.openxmlformats.org/officeDocument/2006/relationships/customXml" Target="../ink/ink530.xml"/><Relationship Id="rId42" Type="http://schemas.openxmlformats.org/officeDocument/2006/relationships/image" Target="../media/image441.png"/><Relationship Id="rId63" Type="http://schemas.openxmlformats.org/officeDocument/2006/relationships/customXml" Target="../ink/ink551.xml"/><Relationship Id="rId84" Type="http://schemas.openxmlformats.org/officeDocument/2006/relationships/image" Target="../media/image462.png"/><Relationship Id="rId138" Type="http://schemas.openxmlformats.org/officeDocument/2006/relationships/image" Target="../media/image489.png"/><Relationship Id="rId159" Type="http://schemas.openxmlformats.org/officeDocument/2006/relationships/customXml" Target="../ink/ink599.xml"/><Relationship Id="rId170" Type="http://schemas.openxmlformats.org/officeDocument/2006/relationships/image" Target="../media/image505.png"/><Relationship Id="rId191" Type="http://schemas.openxmlformats.org/officeDocument/2006/relationships/customXml" Target="../ink/ink615.xml"/><Relationship Id="rId205" Type="http://schemas.openxmlformats.org/officeDocument/2006/relationships/customXml" Target="../ink/ink622.xml"/><Relationship Id="rId226" Type="http://schemas.openxmlformats.org/officeDocument/2006/relationships/image" Target="../media/image533.png"/><Relationship Id="rId107" Type="http://schemas.openxmlformats.org/officeDocument/2006/relationships/customXml" Target="../ink/ink573.xml"/><Relationship Id="rId11" Type="http://schemas.openxmlformats.org/officeDocument/2006/relationships/customXml" Target="../ink/ink525.xml"/><Relationship Id="rId32" Type="http://schemas.openxmlformats.org/officeDocument/2006/relationships/image" Target="../media/image436.png"/><Relationship Id="rId53" Type="http://schemas.openxmlformats.org/officeDocument/2006/relationships/customXml" Target="../ink/ink546.xml"/><Relationship Id="rId74" Type="http://schemas.openxmlformats.org/officeDocument/2006/relationships/image" Target="../media/image457.png"/><Relationship Id="rId128" Type="http://schemas.openxmlformats.org/officeDocument/2006/relationships/image" Target="../media/image484.png"/><Relationship Id="rId149" Type="http://schemas.openxmlformats.org/officeDocument/2006/relationships/customXml" Target="../ink/ink594.xml"/><Relationship Id="rId5" Type="http://schemas.openxmlformats.org/officeDocument/2006/relationships/customXml" Target="../ink/ink522.xml"/><Relationship Id="rId95" Type="http://schemas.openxmlformats.org/officeDocument/2006/relationships/customXml" Target="../ink/ink567.xml"/><Relationship Id="rId160" Type="http://schemas.openxmlformats.org/officeDocument/2006/relationships/image" Target="../media/image500.png"/><Relationship Id="rId181" Type="http://schemas.openxmlformats.org/officeDocument/2006/relationships/customXml" Target="../ink/ink610.xml"/><Relationship Id="rId216" Type="http://schemas.openxmlformats.org/officeDocument/2006/relationships/image" Target="../media/image528.png"/><Relationship Id="rId22" Type="http://schemas.openxmlformats.org/officeDocument/2006/relationships/image" Target="../media/image431.png"/><Relationship Id="rId43" Type="http://schemas.openxmlformats.org/officeDocument/2006/relationships/customXml" Target="../ink/ink541.xml"/><Relationship Id="rId64" Type="http://schemas.openxmlformats.org/officeDocument/2006/relationships/image" Target="../media/image452.png"/><Relationship Id="rId118" Type="http://schemas.openxmlformats.org/officeDocument/2006/relationships/image" Target="../media/image479.png"/><Relationship Id="rId139" Type="http://schemas.openxmlformats.org/officeDocument/2006/relationships/customXml" Target="../ink/ink589.xml"/><Relationship Id="rId85" Type="http://schemas.openxmlformats.org/officeDocument/2006/relationships/customXml" Target="../ink/ink562.xml"/><Relationship Id="rId150" Type="http://schemas.openxmlformats.org/officeDocument/2006/relationships/image" Target="../media/image495.png"/><Relationship Id="rId171" Type="http://schemas.openxmlformats.org/officeDocument/2006/relationships/customXml" Target="../ink/ink605.xml"/><Relationship Id="rId192" Type="http://schemas.openxmlformats.org/officeDocument/2006/relationships/image" Target="../media/image516.png"/><Relationship Id="rId206" Type="http://schemas.openxmlformats.org/officeDocument/2006/relationships/image" Target="../media/image523.png"/><Relationship Id="rId12" Type="http://schemas.openxmlformats.org/officeDocument/2006/relationships/image" Target="../media/image426.png"/><Relationship Id="rId33" Type="http://schemas.openxmlformats.org/officeDocument/2006/relationships/customXml" Target="../ink/ink536.xml"/><Relationship Id="rId108" Type="http://schemas.openxmlformats.org/officeDocument/2006/relationships/image" Target="../media/image474.png"/><Relationship Id="rId129" Type="http://schemas.openxmlformats.org/officeDocument/2006/relationships/customXml" Target="../ink/ink584.xml"/><Relationship Id="rId54" Type="http://schemas.openxmlformats.org/officeDocument/2006/relationships/image" Target="../media/image447.png"/><Relationship Id="rId75" Type="http://schemas.openxmlformats.org/officeDocument/2006/relationships/customXml" Target="../ink/ink557.xml"/><Relationship Id="rId96" Type="http://schemas.openxmlformats.org/officeDocument/2006/relationships/image" Target="../media/image468.png"/><Relationship Id="rId140" Type="http://schemas.openxmlformats.org/officeDocument/2006/relationships/image" Target="../media/image490.png"/><Relationship Id="rId161" Type="http://schemas.openxmlformats.org/officeDocument/2006/relationships/customXml" Target="../ink/ink600.xml"/><Relationship Id="rId182" Type="http://schemas.openxmlformats.org/officeDocument/2006/relationships/image" Target="../media/image511.png"/><Relationship Id="rId217" Type="http://schemas.openxmlformats.org/officeDocument/2006/relationships/customXml" Target="../ink/ink628.xml"/><Relationship Id="rId6" Type="http://schemas.openxmlformats.org/officeDocument/2006/relationships/image" Target="../media/image423.png"/><Relationship Id="rId23" Type="http://schemas.openxmlformats.org/officeDocument/2006/relationships/customXml" Target="../ink/ink531.xml"/><Relationship Id="rId119" Type="http://schemas.openxmlformats.org/officeDocument/2006/relationships/customXml" Target="../ink/ink579.xml"/><Relationship Id="rId44" Type="http://schemas.openxmlformats.org/officeDocument/2006/relationships/image" Target="../media/image442.png"/><Relationship Id="rId65" Type="http://schemas.openxmlformats.org/officeDocument/2006/relationships/customXml" Target="../ink/ink552.xml"/><Relationship Id="rId86" Type="http://schemas.openxmlformats.org/officeDocument/2006/relationships/image" Target="../media/image463.png"/><Relationship Id="rId130" Type="http://schemas.openxmlformats.org/officeDocument/2006/relationships/image" Target="../media/image485.png"/><Relationship Id="rId151" Type="http://schemas.openxmlformats.org/officeDocument/2006/relationships/customXml" Target="../ink/ink595.xml"/><Relationship Id="rId172" Type="http://schemas.openxmlformats.org/officeDocument/2006/relationships/image" Target="../media/image506.png"/><Relationship Id="rId193" Type="http://schemas.openxmlformats.org/officeDocument/2006/relationships/customXml" Target="../ink/ink616.xml"/><Relationship Id="rId207" Type="http://schemas.openxmlformats.org/officeDocument/2006/relationships/customXml" Target="../ink/ink623.xml"/><Relationship Id="rId13" Type="http://schemas.openxmlformats.org/officeDocument/2006/relationships/customXml" Target="../ink/ink526.xml"/><Relationship Id="rId109" Type="http://schemas.openxmlformats.org/officeDocument/2006/relationships/customXml" Target="../ink/ink574.xml"/><Relationship Id="rId34" Type="http://schemas.openxmlformats.org/officeDocument/2006/relationships/image" Target="../media/image437.png"/><Relationship Id="rId55" Type="http://schemas.openxmlformats.org/officeDocument/2006/relationships/customXml" Target="../ink/ink547.xml"/><Relationship Id="rId76" Type="http://schemas.openxmlformats.org/officeDocument/2006/relationships/image" Target="../media/image458.png"/><Relationship Id="rId97" Type="http://schemas.openxmlformats.org/officeDocument/2006/relationships/customXml" Target="../ink/ink568.xml"/><Relationship Id="rId120" Type="http://schemas.openxmlformats.org/officeDocument/2006/relationships/image" Target="../media/image480.png"/><Relationship Id="rId141" Type="http://schemas.openxmlformats.org/officeDocument/2006/relationships/customXml" Target="../ink/ink590.xml"/><Relationship Id="rId7" Type="http://schemas.openxmlformats.org/officeDocument/2006/relationships/customXml" Target="../ink/ink523.xml"/><Relationship Id="rId162" Type="http://schemas.openxmlformats.org/officeDocument/2006/relationships/image" Target="../media/image501.png"/><Relationship Id="rId183" Type="http://schemas.openxmlformats.org/officeDocument/2006/relationships/customXml" Target="../ink/ink611.xml"/><Relationship Id="rId218" Type="http://schemas.openxmlformats.org/officeDocument/2006/relationships/image" Target="../media/image529.png"/><Relationship Id="rId24" Type="http://schemas.openxmlformats.org/officeDocument/2006/relationships/image" Target="../media/image432.png"/><Relationship Id="rId45" Type="http://schemas.openxmlformats.org/officeDocument/2006/relationships/customXml" Target="../ink/ink542.xml"/><Relationship Id="rId66" Type="http://schemas.openxmlformats.org/officeDocument/2006/relationships/image" Target="../media/image453.png"/><Relationship Id="rId87" Type="http://schemas.openxmlformats.org/officeDocument/2006/relationships/customXml" Target="../ink/ink563.xml"/><Relationship Id="rId110" Type="http://schemas.openxmlformats.org/officeDocument/2006/relationships/image" Target="../media/image475.png"/><Relationship Id="rId131" Type="http://schemas.openxmlformats.org/officeDocument/2006/relationships/customXml" Target="../ink/ink585.xml"/><Relationship Id="rId152" Type="http://schemas.openxmlformats.org/officeDocument/2006/relationships/image" Target="../media/image496.png"/><Relationship Id="rId173" Type="http://schemas.openxmlformats.org/officeDocument/2006/relationships/customXml" Target="../ink/ink606.xml"/><Relationship Id="rId194" Type="http://schemas.openxmlformats.org/officeDocument/2006/relationships/image" Target="../media/image517.png"/><Relationship Id="rId208" Type="http://schemas.openxmlformats.org/officeDocument/2006/relationships/image" Target="../media/image524.png"/><Relationship Id="rId14" Type="http://schemas.openxmlformats.org/officeDocument/2006/relationships/image" Target="../media/image427.png"/><Relationship Id="rId35" Type="http://schemas.openxmlformats.org/officeDocument/2006/relationships/customXml" Target="../ink/ink537.xml"/><Relationship Id="rId56" Type="http://schemas.openxmlformats.org/officeDocument/2006/relationships/image" Target="../media/image448.png"/><Relationship Id="rId77" Type="http://schemas.openxmlformats.org/officeDocument/2006/relationships/customXml" Target="../ink/ink558.xml"/><Relationship Id="rId100" Type="http://schemas.openxmlformats.org/officeDocument/2006/relationships/image" Target="../media/image470.png"/><Relationship Id="rId8" Type="http://schemas.openxmlformats.org/officeDocument/2006/relationships/image" Target="../media/image424.png"/><Relationship Id="rId98" Type="http://schemas.openxmlformats.org/officeDocument/2006/relationships/image" Target="../media/image469.png"/><Relationship Id="rId121" Type="http://schemas.openxmlformats.org/officeDocument/2006/relationships/customXml" Target="../ink/ink580.xml"/><Relationship Id="rId142" Type="http://schemas.openxmlformats.org/officeDocument/2006/relationships/image" Target="../media/image491.png"/><Relationship Id="rId163" Type="http://schemas.openxmlformats.org/officeDocument/2006/relationships/customXml" Target="../ink/ink601.xml"/><Relationship Id="rId184" Type="http://schemas.openxmlformats.org/officeDocument/2006/relationships/image" Target="../media/image512.png"/><Relationship Id="rId219" Type="http://schemas.openxmlformats.org/officeDocument/2006/relationships/customXml" Target="../ink/ink629.xml"/><Relationship Id="rId3" Type="http://schemas.openxmlformats.org/officeDocument/2006/relationships/customXml" Target="../ink/ink521.xml"/><Relationship Id="rId214" Type="http://schemas.openxmlformats.org/officeDocument/2006/relationships/image" Target="../media/image527.png"/><Relationship Id="rId25" Type="http://schemas.openxmlformats.org/officeDocument/2006/relationships/customXml" Target="../ink/ink532.xml"/><Relationship Id="rId46" Type="http://schemas.openxmlformats.org/officeDocument/2006/relationships/image" Target="../media/image443.png"/><Relationship Id="rId67" Type="http://schemas.openxmlformats.org/officeDocument/2006/relationships/customXml" Target="../ink/ink553.xml"/><Relationship Id="rId116" Type="http://schemas.openxmlformats.org/officeDocument/2006/relationships/image" Target="../media/image478.png"/><Relationship Id="rId137" Type="http://schemas.openxmlformats.org/officeDocument/2006/relationships/customXml" Target="../ink/ink588.xml"/><Relationship Id="rId158" Type="http://schemas.openxmlformats.org/officeDocument/2006/relationships/image" Target="../media/image499.png"/><Relationship Id="rId20" Type="http://schemas.openxmlformats.org/officeDocument/2006/relationships/image" Target="../media/image430.png"/><Relationship Id="rId41" Type="http://schemas.openxmlformats.org/officeDocument/2006/relationships/customXml" Target="../ink/ink540.xml"/><Relationship Id="rId62" Type="http://schemas.openxmlformats.org/officeDocument/2006/relationships/image" Target="../media/image451.png"/><Relationship Id="rId83" Type="http://schemas.openxmlformats.org/officeDocument/2006/relationships/customXml" Target="../ink/ink561.xml"/><Relationship Id="rId88" Type="http://schemas.openxmlformats.org/officeDocument/2006/relationships/image" Target="../media/image464.png"/><Relationship Id="rId111" Type="http://schemas.openxmlformats.org/officeDocument/2006/relationships/customXml" Target="../ink/ink575.xml"/><Relationship Id="rId132" Type="http://schemas.openxmlformats.org/officeDocument/2006/relationships/image" Target="../media/image486.png"/><Relationship Id="rId153" Type="http://schemas.openxmlformats.org/officeDocument/2006/relationships/customXml" Target="../ink/ink596.xml"/><Relationship Id="rId174" Type="http://schemas.openxmlformats.org/officeDocument/2006/relationships/image" Target="../media/image507.png"/><Relationship Id="rId179" Type="http://schemas.openxmlformats.org/officeDocument/2006/relationships/customXml" Target="../ink/ink609.xml"/><Relationship Id="rId195" Type="http://schemas.openxmlformats.org/officeDocument/2006/relationships/customXml" Target="../ink/ink617.xml"/><Relationship Id="rId209" Type="http://schemas.openxmlformats.org/officeDocument/2006/relationships/customXml" Target="../ink/ink624.xml"/><Relationship Id="rId190" Type="http://schemas.openxmlformats.org/officeDocument/2006/relationships/image" Target="../media/image515.png"/><Relationship Id="rId204" Type="http://schemas.openxmlformats.org/officeDocument/2006/relationships/image" Target="../media/image522.png"/><Relationship Id="rId220" Type="http://schemas.openxmlformats.org/officeDocument/2006/relationships/image" Target="../media/image530.png"/><Relationship Id="rId225" Type="http://schemas.openxmlformats.org/officeDocument/2006/relationships/customXml" Target="../ink/ink632.xml"/><Relationship Id="rId15" Type="http://schemas.openxmlformats.org/officeDocument/2006/relationships/customXml" Target="../ink/ink527.xml"/><Relationship Id="rId36" Type="http://schemas.openxmlformats.org/officeDocument/2006/relationships/image" Target="../media/image438.png"/><Relationship Id="rId57" Type="http://schemas.openxmlformats.org/officeDocument/2006/relationships/customXml" Target="../ink/ink548.xml"/><Relationship Id="rId106" Type="http://schemas.openxmlformats.org/officeDocument/2006/relationships/image" Target="../media/image473.png"/><Relationship Id="rId127" Type="http://schemas.openxmlformats.org/officeDocument/2006/relationships/customXml" Target="../ink/ink583.xml"/><Relationship Id="rId10" Type="http://schemas.openxmlformats.org/officeDocument/2006/relationships/image" Target="../media/image425.png"/><Relationship Id="rId31" Type="http://schemas.openxmlformats.org/officeDocument/2006/relationships/customXml" Target="../ink/ink535.xml"/><Relationship Id="rId52" Type="http://schemas.openxmlformats.org/officeDocument/2006/relationships/image" Target="../media/image446.png"/><Relationship Id="rId73" Type="http://schemas.openxmlformats.org/officeDocument/2006/relationships/customXml" Target="../ink/ink556.xml"/><Relationship Id="rId78" Type="http://schemas.openxmlformats.org/officeDocument/2006/relationships/image" Target="../media/image459.png"/><Relationship Id="rId94" Type="http://schemas.openxmlformats.org/officeDocument/2006/relationships/image" Target="../media/image467.png"/><Relationship Id="rId99" Type="http://schemas.openxmlformats.org/officeDocument/2006/relationships/customXml" Target="../ink/ink569.xml"/><Relationship Id="rId101" Type="http://schemas.openxmlformats.org/officeDocument/2006/relationships/customXml" Target="../ink/ink570.xml"/><Relationship Id="rId122" Type="http://schemas.openxmlformats.org/officeDocument/2006/relationships/image" Target="../media/image481.png"/><Relationship Id="rId143" Type="http://schemas.openxmlformats.org/officeDocument/2006/relationships/customXml" Target="../ink/ink591.xml"/><Relationship Id="rId148" Type="http://schemas.openxmlformats.org/officeDocument/2006/relationships/image" Target="../media/image494.png"/><Relationship Id="rId164" Type="http://schemas.openxmlformats.org/officeDocument/2006/relationships/image" Target="../media/image502.png"/><Relationship Id="rId169" Type="http://schemas.openxmlformats.org/officeDocument/2006/relationships/customXml" Target="../ink/ink604.xml"/><Relationship Id="rId185" Type="http://schemas.openxmlformats.org/officeDocument/2006/relationships/customXml" Target="../ink/ink612.xml"/><Relationship Id="rId4" Type="http://schemas.openxmlformats.org/officeDocument/2006/relationships/image" Target="../media/image422.png"/><Relationship Id="rId9" Type="http://schemas.openxmlformats.org/officeDocument/2006/relationships/customXml" Target="../ink/ink524.xml"/><Relationship Id="rId180" Type="http://schemas.openxmlformats.org/officeDocument/2006/relationships/image" Target="../media/image510.png"/><Relationship Id="rId210" Type="http://schemas.openxmlformats.org/officeDocument/2006/relationships/image" Target="../media/image525.png"/><Relationship Id="rId215" Type="http://schemas.openxmlformats.org/officeDocument/2006/relationships/customXml" Target="../ink/ink627.xml"/><Relationship Id="rId26" Type="http://schemas.openxmlformats.org/officeDocument/2006/relationships/image" Target="../media/image433.png"/><Relationship Id="rId47" Type="http://schemas.openxmlformats.org/officeDocument/2006/relationships/customXml" Target="../ink/ink543.xml"/><Relationship Id="rId68" Type="http://schemas.openxmlformats.org/officeDocument/2006/relationships/image" Target="../media/image454.png"/><Relationship Id="rId89" Type="http://schemas.openxmlformats.org/officeDocument/2006/relationships/customXml" Target="../ink/ink564.xml"/><Relationship Id="rId112" Type="http://schemas.openxmlformats.org/officeDocument/2006/relationships/image" Target="../media/image476.png"/><Relationship Id="rId133" Type="http://schemas.openxmlformats.org/officeDocument/2006/relationships/customXml" Target="../ink/ink586.xml"/><Relationship Id="rId154" Type="http://schemas.openxmlformats.org/officeDocument/2006/relationships/image" Target="../media/image497.png"/><Relationship Id="rId175" Type="http://schemas.openxmlformats.org/officeDocument/2006/relationships/customXml" Target="../ink/ink607.xml"/><Relationship Id="rId196" Type="http://schemas.openxmlformats.org/officeDocument/2006/relationships/image" Target="../media/image518.png"/><Relationship Id="rId200" Type="http://schemas.openxmlformats.org/officeDocument/2006/relationships/image" Target="../media/image520.png"/><Relationship Id="rId16" Type="http://schemas.openxmlformats.org/officeDocument/2006/relationships/image" Target="../media/image428.png"/><Relationship Id="rId221" Type="http://schemas.openxmlformats.org/officeDocument/2006/relationships/customXml" Target="../ink/ink630.xml"/><Relationship Id="rId37" Type="http://schemas.openxmlformats.org/officeDocument/2006/relationships/customXml" Target="../ink/ink538.xml"/><Relationship Id="rId58" Type="http://schemas.openxmlformats.org/officeDocument/2006/relationships/image" Target="../media/image449.png"/><Relationship Id="rId79" Type="http://schemas.openxmlformats.org/officeDocument/2006/relationships/customXml" Target="../ink/ink559.xml"/><Relationship Id="rId102" Type="http://schemas.openxmlformats.org/officeDocument/2006/relationships/image" Target="../media/image471.png"/><Relationship Id="rId123" Type="http://schemas.openxmlformats.org/officeDocument/2006/relationships/customXml" Target="../ink/ink581.xml"/><Relationship Id="rId144" Type="http://schemas.openxmlformats.org/officeDocument/2006/relationships/image" Target="../media/image492.png"/><Relationship Id="rId90" Type="http://schemas.openxmlformats.org/officeDocument/2006/relationships/image" Target="../media/image465.png"/><Relationship Id="rId165" Type="http://schemas.openxmlformats.org/officeDocument/2006/relationships/customXml" Target="../ink/ink602.xml"/><Relationship Id="rId186" Type="http://schemas.openxmlformats.org/officeDocument/2006/relationships/image" Target="../media/image513.png"/><Relationship Id="rId211" Type="http://schemas.openxmlformats.org/officeDocument/2006/relationships/customXml" Target="../ink/ink625.xml"/><Relationship Id="rId27" Type="http://schemas.openxmlformats.org/officeDocument/2006/relationships/customXml" Target="../ink/ink533.xml"/><Relationship Id="rId48" Type="http://schemas.openxmlformats.org/officeDocument/2006/relationships/image" Target="../media/image444.png"/><Relationship Id="rId69" Type="http://schemas.openxmlformats.org/officeDocument/2006/relationships/customXml" Target="../ink/ink554.xml"/><Relationship Id="rId113" Type="http://schemas.openxmlformats.org/officeDocument/2006/relationships/customXml" Target="../ink/ink576.xml"/><Relationship Id="rId134" Type="http://schemas.openxmlformats.org/officeDocument/2006/relationships/image" Target="../media/image487.png"/><Relationship Id="rId80" Type="http://schemas.openxmlformats.org/officeDocument/2006/relationships/image" Target="../media/image460.png"/><Relationship Id="rId155" Type="http://schemas.openxmlformats.org/officeDocument/2006/relationships/customXml" Target="../ink/ink597.xml"/><Relationship Id="rId176" Type="http://schemas.openxmlformats.org/officeDocument/2006/relationships/image" Target="../media/image508.png"/><Relationship Id="rId197" Type="http://schemas.openxmlformats.org/officeDocument/2006/relationships/customXml" Target="../ink/ink618.xml"/><Relationship Id="rId201" Type="http://schemas.openxmlformats.org/officeDocument/2006/relationships/customXml" Target="../ink/ink620.xml"/><Relationship Id="rId222" Type="http://schemas.openxmlformats.org/officeDocument/2006/relationships/image" Target="../media/image531.png"/><Relationship Id="rId17" Type="http://schemas.openxmlformats.org/officeDocument/2006/relationships/customXml" Target="../ink/ink528.xml"/><Relationship Id="rId38" Type="http://schemas.openxmlformats.org/officeDocument/2006/relationships/image" Target="../media/image439.png"/><Relationship Id="rId59" Type="http://schemas.openxmlformats.org/officeDocument/2006/relationships/customXml" Target="../ink/ink549.xml"/><Relationship Id="rId103" Type="http://schemas.openxmlformats.org/officeDocument/2006/relationships/customXml" Target="../ink/ink571.xml"/><Relationship Id="rId124" Type="http://schemas.openxmlformats.org/officeDocument/2006/relationships/image" Target="../media/image482.png"/><Relationship Id="rId70" Type="http://schemas.openxmlformats.org/officeDocument/2006/relationships/image" Target="../media/image455.png"/><Relationship Id="rId91" Type="http://schemas.openxmlformats.org/officeDocument/2006/relationships/customXml" Target="../ink/ink565.xml"/><Relationship Id="rId145" Type="http://schemas.openxmlformats.org/officeDocument/2006/relationships/customXml" Target="../ink/ink592.xml"/><Relationship Id="rId166" Type="http://schemas.openxmlformats.org/officeDocument/2006/relationships/image" Target="../media/image503.png"/><Relationship Id="rId187" Type="http://schemas.openxmlformats.org/officeDocument/2006/relationships/customXml" Target="../ink/ink61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526.png"/><Relationship Id="rId28" Type="http://schemas.openxmlformats.org/officeDocument/2006/relationships/image" Target="../media/image434.png"/><Relationship Id="rId49" Type="http://schemas.openxmlformats.org/officeDocument/2006/relationships/customXml" Target="../ink/ink544.xml"/><Relationship Id="rId114" Type="http://schemas.openxmlformats.org/officeDocument/2006/relationships/image" Target="../media/image477.png"/><Relationship Id="rId60" Type="http://schemas.openxmlformats.org/officeDocument/2006/relationships/image" Target="../media/image450.png"/><Relationship Id="rId81" Type="http://schemas.openxmlformats.org/officeDocument/2006/relationships/customXml" Target="../ink/ink560.xml"/><Relationship Id="rId135" Type="http://schemas.openxmlformats.org/officeDocument/2006/relationships/customXml" Target="../ink/ink587.xml"/><Relationship Id="rId156" Type="http://schemas.openxmlformats.org/officeDocument/2006/relationships/image" Target="../media/image498.png"/><Relationship Id="rId177" Type="http://schemas.openxmlformats.org/officeDocument/2006/relationships/customXml" Target="../ink/ink608.xml"/><Relationship Id="rId198" Type="http://schemas.openxmlformats.org/officeDocument/2006/relationships/image" Target="../media/image519.png"/><Relationship Id="rId202" Type="http://schemas.openxmlformats.org/officeDocument/2006/relationships/image" Target="../media/image521.png"/><Relationship Id="rId223" Type="http://schemas.openxmlformats.org/officeDocument/2006/relationships/customXml" Target="../ink/ink631.xml"/><Relationship Id="rId18" Type="http://schemas.openxmlformats.org/officeDocument/2006/relationships/image" Target="../media/image429.png"/><Relationship Id="rId39" Type="http://schemas.openxmlformats.org/officeDocument/2006/relationships/customXml" Target="../ink/ink539.xml"/><Relationship Id="rId50" Type="http://schemas.openxmlformats.org/officeDocument/2006/relationships/image" Target="../media/image445.png"/><Relationship Id="rId104" Type="http://schemas.openxmlformats.org/officeDocument/2006/relationships/image" Target="../media/image472.png"/><Relationship Id="rId125" Type="http://schemas.openxmlformats.org/officeDocument/2006/relationships/customXml" Target="../ink/ink582.xml"/><Relationship Id="rId146" Type="http://schemas.openxmlformats.org/officeDocument/2006/relationships/image" Target="../media/image493.png"/><Relationship Id="rId167" Type="http://schemas.openxmlformats.org/officeDocument/2006/relationships/customXml" Target="../ink/ink603.xml"/><Relationship Id="rId188" Type="http://schemas.openxmlformats.org/officeDocument/2006/relationships/image" Target="../media/image514.png"/><Relationship Id="rId71" Type="http://schemas.openxmlformats.org/officeDocument/2006/relationships/customXml" Target="../ink/ink555.xml"/><Relationship Id="rId92" Type="http://schemas.openxmlformats.org/officeDocument/2006/relationships/image" Target="../media/image466.png"/><Relationship Id="rId213" Type="http://schemas.openxmlformats.org/officeDocument/2006/relationships/customXml" Target="../ink/ink626.xml"/><Relationship Id="rId2" Type="http://schemas.openxmlformats.org/officeDocument/2006/relationships/image" Target="../media/image15.tmp"/><Relationship Id="rId29" Type="http://schemas.openxmlformats.org/officeDocument/2006/relationships/customXml" Target="../ink/ink534.xml"/><Relationship Id="rId40" Type="http://schemas.openxmlformats.org/officeDocument/2006/relationships/image" Target="../media/image440.png"/><Relationship Id="rId115" Type="http://schemas.openxmlformats.org/officeDocument/2006/relationships/customXml" Target="../ink/ink577.xml"/><Relationship Id="rId136" Type="http://schemas.openxmlformats.org/officeDocument/2006/relationships/image" Target="../media/image488.png"/><Relationship Id="rId157" Type="http://schemas.openxmlformats.org/officeDocument/2006/relationships/customXml" Target="../ink/ink598.xml"/><Relationship Id="rId178" Type="http://schemas.openxmlformats.org/officeDocument/2006/relationships/image" Target="../media/image509.png"/><Relationship Id="rId61" Type="http://schemas.openxmlformats.org/officeDocument/2006/relationships/customXml" Target="../ink/ink550.xml"/><Relationship Id="rId82" Type="http://schemas.openxmlformats.org/officeDocument/2006/relationships/image" Target="../media/image461.png"/><Relationship Id="rId199" Type="http://schemas.openxmlformats.org/officeDocument/2006/relationships/customXml" Target="../ink/ink619.xml"/><Relationship Id="rId203" Type="http://schemas.openxmlformats.org/officeDocument/2006/relationships/customXml" Target="../ink/ink621.xml"/><Relationship Id="rId19" Type="http://schemas.openxmlformats.org/officeDocument/2006/relationships/customXml" Target="../ink/ink529.xml"/><Relationship Id="rId224" Type="http://schemas.openxmlformats.org/officeDocument/2006/relationships/image" Target="../media/image532.png"/><Relationship Id="rId30" Type="http://schemas.openxmlformats.org/officeDocument/2006/relationships/image" Target="../media/image435.png"/><Relationship Id="rId105" Type="http://schemas.openxmlformats.org/officeDocument/2006/relationships/customXml" Target="../ink/ink572.xml"/><Relationship Id="rId126" Type="http://schemas.openxmlformats.org/officeDocument/2006/relationships/image" Target="../media/image483.png"/><Relationship Id="rId147" Type="http://schemas.openxmlformats.org/officeDocument/2006/relationships/customXml" Target="../ink/ink593.xml"/><Relationship Id="rId168" Type="http://schemas.openxmlformats.org/officeDocument/2006/relationships/image" Target="../media/image504.png"/><Relationship Id="rId51" Type="http://schemas.openxmlformats.org/officeDocument/2006/relationships/customXml" Target="../ink/ink545.xml"/><Relationship Id="rId72" Type="http://schemas.openxmlformats.org/officeDocument/2006/relationships/image" Target="../media/image456.png"/><Relationship Id="rId93" Type="http://schemas.openxmlformats.org/officeDocument/2006/relationships/customXml" Target="../ink/ink566.xml"/><Relationship Id="rId189" Type="http://schemas.openxmlformats.org/officeDocument/2006/relationships/customXml" Target="../ink/ink6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3E5ADB-5ED1-AC64-D931-27D86CE11E04}"/>
              </a:ext>
            </a:extLst>
          </p:cNvPr>
          <p:cNvGrpSpPr/>
          <p:nvPr/>
        </p:nvGrpSpPr>
        <p:grpSpPr>
          <a:xfrm>
            <a:off x="4768638" y="2657732"/>
            <a:ext cx="1259640" cy="638280"/>
            <a:chOff x="4768638" y="2657732"/>
            <a:chExt cx="125964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1D8B41-7486-168D-A0C5-3ED1C23C601D}"/>
                    </a:ext>
                  </a:extLst>
                </p14:cNvPr>
                <p14:cNvContentPartPr/>
                <p14:nvPr/>
              </p14:nvContentPartPr>
              <p14:xfrm>
                <a:off x="5066358" y="2817932"/>
                <a:ext cx="294480" cy="279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1D8B41-7486-168D-A0C5-3ED1C23C60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57358" y="2809292"/>
                  <a:ext cx="312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BA62656-D4A5-C405-1034-6350AC50BF42}"/>
                    </a:ext>
                  </a:extLst>
                </p14:cNvPr>
                <p14:cNvContentPartPr/>
                <p14:nvPr/>
              </p14:nvContentPartPr>
              <p14:xfrm>
                <a:off x="5401878" y="2809652"/>
                <a:ext cx="244080" cy="22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BA62656-D4A5-C405-1034-6350AC50BF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2878" y="2800652"/>
                  <a:ext cx="261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6C5FB2-4A88-266B-EBB9-F1A28C662F0A}"/>
                    </a:ext>
                  </a:extLst>
                </p14:cNvPr>
                <p14:cNvContentPartPr/>
                <p14:nvPr/>
              </p14:nvContentPartPr>
              <p14:xfrm>
                <a:off x="4768638" y="2657732"/>
                <a:ext cx="1259640" cy="63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6C5FB2-4A88-266B-EBB9-F1A28C662F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59998" y="2648732"/>
                  <a:ext cx="1277280" cy="65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342B38-E498-CDC5-5F07-755F71A32744}"/>
                  </a:ext>
                </a:extLst>
              </p14:cNvPr>
              <p14:cNvContentPartPr/>
              <p14:nvPr/>
            </p14:nvContentPartPr>
            <p14:xfrm>
              <a:off x="5589104" y="1942772"/>
              <a:ext cx="610560" cy="72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342B38-E498-CDC5-5F07-755F71A327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0104" y="1933772"/>
                <a:ext cx="62820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E11A1B8-A35D-D98E-4B64-FF07D4F2770B}"/>
                  </a:ext>
                </a:extLst>
              </p14:cNvPr>
              <p14:cNvContentPartPr/>
              <p14:nvPr/>
            </p14:nvContentPartPr>
            <p14:xfrm>
              <a:off x="8150144" y="767372"/>
              <a:ext cx="600120" cy="671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E11A1B8-A35D-D98E-4B64-FF07D4F277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1504" y="758372"/>
                <a:ext cx="617760" cy="689040"/>
              </a:xfrm>
              <a:prstGeom prst="rect">
                <a:avLst/>
              </a:prstGeom>
            </p:spPr>
          </p:pic>
        </mc:Fallback>
      </mc:AlternateContent>
      <p:pic>
        <p:nvPicPr>
          <p:cNvPr id="64" name="Picture 6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4C27B67-B2C0-38FE-25D5-AE9E7BC585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31" y="0"/>
            <a:ext cx="3026003" cy="197797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BDDFE16-F7E9-2860-7C34-DF0550A1194F}"/>
              </a:ext>
            </a:extLst>
          </p:cNvPr>
          <p:cNvGrpSpPr/>
          <p:nvPr/>
        </p:nvGrpSpPr>
        <p:grpSpPr>
          <a:xfrm>
            <a:off x="8992904" y="601052"/>
            <a:ext cx="1002600" cy="182160"/>
            <a:chOff x="8992904" y="601052"/>
            <a:chExt cx="100260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021CC1-30D4-E97C-E504-8784AAE6B7E8}"/>
                    </a:ext>
                  </a:extLst>
                </p14:cNvPr>
                <p14:cNvContentPartPr/>
                <p14:nvPr/>
              </p14:nvContentPartPr>
              <p14:xfrm>
                <a:off x="8992904" y="615812"/>
                <a:ext cx="191880" cy="167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021CC1-30D4-E97C-E504-8784AAE6B7E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84264" y="607172"/>
                  <a:ext cx="209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EC0672-47C9-E81D-8C20-887262CF5B0E}"/>
                    </a:ext>
                  </a:extLst>
                </p14:cNvPr>
                <p14:cNvContentPartPr/>
                <p14:nvPr/>
              </p14:nvContentPartPr>
              <p14:xfrm>
                <a:off x="9216824" y="614372"/>
                <a:ext cx="87480" cy="108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EC0672-47C9-E81D-8C20-887262CF5B0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08184" y="605732"/>
                  <a:ext cx="105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5EDD56-E368-B512-FA13-DB371B58F6A3}"/>
                    </a:ext>
                  </a:extLst>
                </p14:cNvPr>
                <p14:cNvContentPartPr/>
                <p14:nvPr/>
              </p14:nvContentPartPr>
              <p14:xfrm>
                <a:off x="9230864" y="601052"/>
                <a:ext cx="138960" cy="48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5EDD56-E368-B512-FA13-DB371B58F6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22224" y="592412"/>
                  <a:ext cx="156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F608F8-9BD0-9C0B-32C0-E087CBE388A7}"/>
                    </a:ext>
                  </a:extLst>
                </p14:cNvPr>
                <p14:cNvContentPartPr/>
                <p14:nvPr/>
              </p14:nvContentPartPr>
              <p14:xfrm>
                <a:off x="9378824" y="630572"/>
                <a:ext cx="125640" cy="73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F608F8-9BD0-9C0B-32C0-E087CBE388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69824" y="621932"/>
                  <a:ext cx="143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B75552-DA1D-1577-C6FD-6C47CC115999}"/>
                    </a:ext>
                  </a:extLst>
                </p14:cNvPr>
                <p14:cNvContentPartPr/>
                <p14:nvPr/>
              </p14:nvContentPartPr>
              <p14:xfrm>
                <a:off x="9524984" y="602852"/>
                <a:ext cx="259920" cy="118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B75552-DA1D-1577-C6FD-6C47CC11599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16344" y="593852"/>
                  <a:ext cx="277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04F3B9-6443-9E2F-8FE9-11D3D3509FD5}"/>
                    </a:ext>
                  </a:extLst>
                </p14:cNvPr>
                <p14:cNvContentPartPr/>
                <p14:nvPr/>
              </p14:nvContentPartPr>
              <p14:xfrm>
                <a:off x="9820904" y="615092"/>
                <a:ext cx="22680" cy="90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04F3B9-6443-9E2F-8FE9-11D3D3509FD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11904" y="606452"/>
                  <a:ext cx="40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07D4193-9C4E-B65A-128F-E5DC733E4E3C}"/>
                    </a:ext>
                  </a:extLst>
                </p14:cNvPr>
                <p14:cNvContentPartPr/>
                <p14:nvPr/>
              </p14:nvContentPartPr>
              <p14:xfrm>
                <a:off x="9911984" y="607172"/>
                <a:ext cx="73080" cy="114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07D4193-9C4E-B65A-128F-E5DC733E4E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03344" y="598172"/>
                  <a:ext cx="90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BF3910F-20A2-AC91-EA36-E70057B2F339}"/>
                    </a:ext>
                  </a:extLst>
                </p14:cNvPr>
                <p14:cNvContentPartPr/>
                <p14:nvPr/>
              </p14:nvContentPartPr>
              <p14:xfrm>
                <a:off x="9924224" y="681692"/>
                <a:ext cx="71280" cy="18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BF3910F-20A2-AC91-EA36-E70057B2F3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15584" y="673052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D498361-EDEC-8A77-A25B-1040546B9BFF}"/>
                  </a:ext>
                </a:extLst>
              </p14:cNvPr>
              <p14:cNvContentPartPr/>
              <p14:nvPr/>
            </p14:nvContentPartPr>
            <p14:xfrm>
              <a:off x="8381264" y="1560812"/>
              <a:ext cx="630000" cy="146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D498361-EDEC-8A77-A25B-1040546B9BF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72624" y="1551812"/>
                <a:ext cx="6476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BAC262F4-8F1E-277A-527F-304FCBF77292}"/>
              </a:ext>
            </a:extLst>
          </p:cNvPr>
          <p:cNvGrpSpPr/>
          <p:nvPr/>
        </p:nvGrpSpPr>
        <p:grpSpPr>
          <a:xfrm>
            <a:off x="9203504" y="1418972"/>
            <a:ext cx="333360" cy="294840"/>
            <a:chOff x="9203504" y="1418972"/>
            <a:chExt cx="3333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15D91CF-4E65-C14A-5EE0-77B3D41B246D}"/>
                    </a:ext>
                  </a:extLst>
                </p14:cNvPr>
                <p14:cNvContentPartPr/>
                <p14:nvPr/>
              </p14:nvContentPartPr>
              <p14:xfrm>
                <a:off x="9208184" y="1471172"/>
                <a:ext cx="12600" cy="15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15D91CF-4E65-C14A-5EE0-77B3D41B246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99184" y="1462172"/>
                  <a:ext cx="3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C582E3-C82B-D40D-8C74-2C58651FAD80}"/>
                    </a:ext>
                  </a:extLst>
                </p14:cNvPr>
                <p14:cNvContentPartPr/>
                <p14:nvPr/>
              </p14:nvContentPartPr>
              <p14:xfrm>
                <a:off x="9203504" y="1418972"/>
                <a:ext cx="281160" cy="294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C582E3-C82B-D40D-8C74-2C58651FAD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94504" y="1410332"/>
                  <a:ext cx="298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961473-867B-C965-A533-79A37006CD4D}"/>
                    </a:ext>
                  </a:extLst>
                </p14:cNvPr>
                <p14:cNvContentPartPr/>
                <p14:nvPr/>
              </p14:nvContentPartPr>
              <p14:xfrm>
                <a:off x="9431024" y="1525532"/>
                <a:ext cx="105840" cy="12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961473-867B-C965-A533-79A37006CD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22384" y="1516892"/>
                  <a:ext cx="12348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D42419A-7541-824F-698C-BADA6ED68C36}"/>
                  </a:ext>
                </a:extLst>
              </p14:cNvPr>
              <p14:cNvContentPartPr/>
              <p14:nvPr/>
            </p14:nvContentPartPr>
            <p14:xfrm>
              <a:off x="9948344" y="1428332"/>
              <a:ext cx="184320" cy="168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D42419A-7541-824F-698C-BADA6ED68C3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39704" y="1419332"/>
                <a:ext cx="201960" cy="18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E004FE8-C3E4-9302-AF44-3B2B456F71F2}"/>
              </a:ext>
            </a:extLst>
          </p:cNvPr>
          <p:cNvGrpSpPr/>
          <p:nvPr/>
        </p:nvGrpSpPr>
        <p:grpSpPr>
          <a:xfrm>
            <a:off x="10481864" y="1409252"/>
            <a:ext cx="782640" cy="187920"/>
            <a:chOff x="10481864" y="1409252"/>
            <a:chExt cx="78264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EF895D-4593-0803-3670-8AD57F2C365D}"/>
                    </a:ext>
                  </a:extLst>
                </p14:cNvPr>
                <p14:cNvContentPartPr/>
                <p14:nvPr/>
              </p14:nvContentPartPr>
              <p14:xfrm>
                <a:off x="10499504" y="1476932"/>
                <a:ext cx="17280" cy="11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EF895D-4593-0803-3670-8AD57F2C36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90864" y="1468292"/>
                  <a:ext cx="34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220F69-BC97-331A-2716-6AEA1A4EBF87}"/>
                    </a:ext>
                  </a:extLst>
                </p14:cNvPr>
                <p14:cNvContentPartPr/>
                <p14:nvPr/>
              </p14:nvContentPartPr>
              <p14:xfrm>
                <a:off x="10481864" y="1409252"/>
                <a:ext cx="149400" cy="109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220F69-BC97-331A-2716-6AEA1A4EBF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73224" y="1400252"/>
                  <a:ext cx="167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12A2714-814C-6A8E-1128-200AAA636E2B}"/>
                    </a:ext>
                  </a:extLst>
                </p14:cNvPr>
                <p14:cNvContentPartPr/>
                <p14:nvPr/>
              </p14:nvContentPartPr>
              <p14:xfrm>
                <a:off x="10675184" y="1477652"/>
                <a:ext cx="30960" cy="81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12A2714-814C-6A8E-1128-200AAA636E2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66184" y="1468652"/>
                  <a:ext cx="48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A5F7E85-4750-F5C2-8387-4CDA9A50995A}"/>
                    </a:ext>
                  </a:extLst>
                </p14:cNvPr>
                <p14:cNvContentPartPr/>
                <p14:nvPr/>
              </p14:nvContentPartPr>
              <p14:xfrm>
                <a:off x="10755824" y="1463972"/>
                <a:ext cx="327600" cy="132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A5F7E85-4750-F5C2-8387-4CDA9A5099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46824" y="1455332"/>
                  <a:ext cx="345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1BBD8BE-09BE-19BB-0CE1-969878917B07}"/>
                    </a:ext>
                  </a:extLst>
                </p14:cNvPr>
                <p14:cNvContentPartPr/>
                <p14:nvPr/>
              </p14:nvContentPartPr>
              <p14:xfrm>
                <a:off x="11017904" y="1456052"/>
                <a:ext cx="108720" cy="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1BBD8BE-09BE-19BB-0CE1-969878917B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009264" y="1447052"/>
                  <a:ext cx="126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18FA54-A5B7-698A-ECC0-170E570CC67B}"/>
                    </a:ext>
                  </a:extLst>
                </p14:cNvPr>
                <p14:cNvContentPartPr/>
                <p14:nvPr/>
              </p14:nvContentPartPr>
              <p14:xfrm>
                <a:off x="10988024" y="1512572"/>
                <a:ext cx="86400" cy="1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18FA54-A5B7-698A-ECC0-170E570CC67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979384" y="1503932"/>
                  <a:ext cx="104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D3032A0-E670-6C3D-9CF7-3752C06B59CB}"/>
                    </a:ext>
                  </a:extLst>
                </p14:cNvPr>
                <p14:cNvContentPartPr/>
                <p14:nvPr/>
              </p14:nvContentPartPr>
              <p14:xfrm>
                <a:off x="11106104" y="1492772"/>
                <a:ext cx="158400" cy="10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D3032A0-E670-6C3D-9CF7-3752C06B59C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97464" y="1483772"/>
                  <a:ext cx="17604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17C3FF1-7381-2EA1-EBF2-06BAEDBE9C3C}"/>
                  </a:ext>
                </a:extLst>
              </p14:cNvPr>
              <p14:cNvContentPartPr/>
              <p14:nvPr/>
            </p14:nvContentPartPr>
            <p14:xfrm>
              <a:off x="5945864" y="3023852"/>
              <a:ext cx="650880" cy="724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17C3FF1-7381-2EA1-EBF2-06BAEDBE9C3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37224" y="3015212"/>
                <a:ext cx="668520" cy="74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225CB93F-8631-4675-B6C8-0B3451B2C686}"/>
              </a:ext>
            </a:extLst>
          </p:cNvPr>
          <p:cNvGrpSpPr/>
          <p:nvPr/>
        </p:nvGrpSpPr>
        <p:grpSpPr>
          <a:xfrm>
            <a:off x="6127304" y="3872012"/>
            <a:ext cx="383040" cy="114120"/>
            <a:chOff x="6127304" y="3872012"/>
            <a:chExt cx="38304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3983B37-5047-D378-C8A3-2F6F8D5D62F9}"/>
                    </a:ext>
                  </a:extLst>
                </p14:cNvPr>
                <p14:cNvContentPartPr/>
                <p14:nvPr/>
              </p14:nvContentPartPr>
              <p14:xfrm>
                <a:off x="6127304" y="3872012"/>
                <a:ext cx="166680" cy="114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3983B37-5047-D378-C8A3-2F6F8D5D62F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18664" y="3863372"/>
                  <a:ext cx="184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11DB53-DFCC-DC34-9FF4-07394AE01AC3}"/>
                    </a:ext>
                  </a:extLst>
                </p14:cNvPr>
                <p14:cNvContentPartPr/>
                <p14:nvPr/>
              </p14:nvContentPartPr>
              <p14:xfrm>
                <a:off x="6380024" y="3886052"/>
                <a:ext cx="130320" cy="86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11DB53-DFCC-DC34-9FF4-07394AE01AC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71024" y="3877412"/>
                  <a:ext cx="1479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DA1E8F4-2E4C-3BDD-5F01-888668072FF1}"/>
              </a:ext>
            </a:extLst>
          </p:cNvPr>
          <p:cNvGrpSpPr/>
          <p:nvPr/>
        </p:nvGrpSpPr>
        <p:grpSpPr>
          <a:xfrm>
            <a:off x="6800144" y="3823772"/>
            <a:ext cx="1253160" cy="176400"/>
            <a:chOff x="6800144" y="3823772"/>
            <a:chExt cx="12531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5B45C4-301D-2B5F-B5EA-0A0428097A76}"/>
                    </a:ext>
                  </a:extLst>
                </p14:cNvPr>
                <p14:cNvContentPartPr/>
                <p14:nvPr/>
              </p14:nvContentPartPr>
              <p14:xfrm>
                <a:off x="6800144" y="3877772"/>
                <a:ext cx="31320" cy="11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5B45C4-301D-2B5F-B5EA-0A0428097A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91504" y="3868772"/>
                  <a:ext cx="48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93D79B3-12D0-D1C3-2FFD-09CAFEE31FDA}"/>
                    </a:ext>
                  </a:extLst>
                </p14:cNvPr>
                <p14:cNvContentPartPr/>
                <p14:nvPr/>
              </p14:nvContentPartPr>
              <p14:xfrm>
                <a:off x="6871064" y="3883892"/>
                <a:ext cx="162360" cy="99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93D79B3-12D0-D1C3-2FFD-09CAFEE31F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62424" y="3875252"/>
                  <a:ext cx="180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885EADE-5D7D-0DEA-B51D-CFA4A3DEEE2F}"/>
                    </a:ext>
                  </a:extLst>
                </p14:cNvPr>
                <p14:cNvContentPartPr/>
                <p14:nvPr/>
              </p14:nvContentPartPr>
              <p14:xfrm>
                <a:off x="7212344" y="3830972"/>
                <a:ext cx="140760" cy="60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885EADE-5D7D-0DEA-B51D-CFA4A3DEEE2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03344" y="3821972"/>
                  <a:ext cx="158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5843FB6-ED7B-6A67-9458-B73739CC29E8}"/>
                    </a:ext>
                  </a:extLst>
                </p14:cNvPr>
                <p14:cNvContentPartPr/>
                <p14:nvPr/>
              </p14:nvContentPartPr>
              <p14:xfrm>
                <a:off x="7102184" y="3888932"/>
                <a:ext cx="6840" cy="84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5843FB6-ED7B-6A67-9458-B73739CC29E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93544" y="3879932"/>
                  <a:ext cx="24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FA138C5-645E-F406-93BA-901AB73B9773}"/>
                    </a:ext>
                  </a:extLst>
                </p14:cNvPr>
                <p14:cNvContentPartPr/>
                <p14:nvPr/>
              </p14:nvContentPartPr>
              <p14:xfrm>
                <a:off x="7045304" y="3852932"/>
                <a:ext cx="119160" cy="26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FA138C5-645E-F406-93BA-901AB73B97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36664" y="3844292"/>
                  <a:ext cx="136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EF82DC-BD0A-EE4D-A1DD-5316E3DE173A}"/>
                    </a:ext>
                  </a:extLst>
                </p14:cNvPr>
                <p14:cNvContentPartPr/>
                <p14:nvPr/>
              </p14:nvContentPartPr>
              <p14:xfrm>
                <a:off x="7207664" y="3878852"/>
                <a:ext cx="84600" cy="86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EF82DC-BD0A-EE4D-A1DD-5316E3DE173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98664" y="3870212"/>
                  <a:ext cx="102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D6060FB-81D0-2C0D-6321-012114C25B19}"/>
                    </a:ext>
                  </a:extLst>
                </p14:cNvPr>
                <p14:cNvContentPartPr/>
                <p14:nvPr/>
              </p14:nvContentPartPr>
              <p14:xfrm>
                <a:off x="7371464" y="3873092"/>
                <a:ext cx="133920" cy="127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D6060FB-81D0-2C0D-6321-012114C25B1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62464" y="3864452"/>
                  <a:ext cx="151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AA98E2B-E0FB-30C3-E9C7-8BE9D0C58F9D}"/>
                    </a:ext>
                  </a:extLst>
                </p14:cNvPr>
                <p14:cNvContentPartPr/>
                <p14:nvPr/>
              </p14:nvContentPartPr>
              <p14:xfrm>
                <a:off x="7528424" y="3862652"/>
                <a:ext cx="213480" cy="128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AA98E2B-E0FB-30C3-E9C7-8BE9D0C58F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19784" y="3853652"/>
                  <a:ext cx="231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9A9C7D7-3D4E-7D13-0D66-ECB4DCFB23C9}"/>
                    </a:ext>
                  </a:extLst>
                </p14:cNvPr>
                <p14:cNvContentPartPr/>
                <p14:nvPr/>
              </p14:nvContentPartPr>
              <p14:xfrm>
                <a:off x="7816064" y="3888932"/>
                <a:ext cx="13680" cy="74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9A9C7D7-3D4E-7D13-0D66-ECB4DCFB23C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07424" y="3879932"/>
                  <a:ext cx="31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13AA25B-3EFD-80BD-A78B-F53484EFA424}"/>
                    </a:ext>
                  </a:extLst>
                </p14:cNvPr>
                <p14:cNvContentPartPr/>
                <p14:nvPr/>
              </p14:nvContentPartPr>
              <p14:xfrm>
                <a:off x="7799864" y="3823772"/>
                <a:ext cx="92880" cy="61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13AA25B-3EFD-80BD-A78B-F53484EFA42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90864" y="3815132"/>
                  <a:ext cx="110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A68BD5-D62E-2B92-63C8-2C5B534CC795}"/>
                    </a:ext>
                  </a:extLst>
                </p14:cNvPr>
                <p14:cNvContentPartPr/>
                <p14:nvPr/>
              </p14:nvContentPartPr>
              <p14:xfrm>
                <a:off x="7958264" y="3864812"/>
                <a:ext cx="9000" cy="71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A68BD5-D62E-2B92-63C8-2C5B534CC7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49624" y="3855812"/>
                  <a:ext cx="26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F38056-2152-AB69-692B-9E6F421C877E}"/>
                    </a:ext>
                  </a:extLst>
                </p14:cNvPr>
                <p14:cNvContentPartPr/>
                <p14:nvPr/>
              </p14:nvContentPartPr>
              <p14:xfrm>
                <a:off x="7924784" y="3848252"/>
                <a:ext cx="128520" cy="10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F38056-2152-AB69-692B-9E6F421C877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16144" y="3839612"/>
                  <a:ext cx="1461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80815D6-36BB-5865-5FCF-3C101E65F772}"/>
              </a:ext>
            </a:extLst>
          </p:cNvPr>
          <p:cNvGrpSpPr/>
          <p:nvPr/>
        </p:nvGrpSpPr>
        <p:grpSpPr>
          <a:xfrm>
            <a:off x="6441224" y="4153532"/>
            <a:ext cx="987480" cy="156960"/>
            <a:chOff x="6441224" y="4153532"/>
            <a:chExt cx="98748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E761A22-C1EF-572B-7F86-00595A833734}"/>
                    </a:ext>
                  </a:extLst>
                </p14:cNvPr>
                <p14:cNvContentPartPr/>
                <p14:nvPr/>
              </p14:nvContentPartPr>
              <p14:xfrm>
                <a:off x="6441224" y="4153532"/>
                <a:ext cx="191160" cy="127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E761A22-C1EF-572B-7F86-00595A83373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32584" y="4144532"/>
                  <a:ext cx="208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DE7BE00-B313-4DA8-24C1-4ACC058390D2}"/>
                    </a:ext>
                  </a:extLst>
                </p14:cNvPr>
                <p14:cNvContentPartPr/>
                <p14:nvPr/>
              </p14:nvContentPartPr>
              <p14:xfrm>
                <a:off x="6658664" y="4188812"/>
                <a:ext cx="22680" cy="90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DE7BE00-B313-4DA8-24C1-4ACC058390D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50024" y="4180172"/>
                  <a:ext cx="40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7FB4630-4B3C-458D-F60C-34B90E369A46}"/>
                    </a:ext>
                  </a:extLst>
                </p14:cNvPr>
                <p14:cNvContentPartPr/>
                <p14:nvPr/>
              </p14:nvContentPartPr>
              <p14:xfrm>
                <a:off x="6673784" y="4169012"/>
                <a:ext cx="195120" cy="121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7FB4630-4B3C-458D-F60C-34B90E369A4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64784" y="4160012"/>
                  <a:ext cx="21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9F90D1-A7F2-D5F1-87FC-24911F076D4F}"/>
                    </a:ext>
                  </a:extLst>
                </p14:cNvPr>
                <p14:cNvContentPartPr/>
                <p14:nvPr/>
              </p14:nvContentPartPr>
              <p14:xfrm>
                <a:off x="6918944" y="4182692"/>
                <a:ext cx="295920" cy="127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9F90D1-A7F2-D5F1-87FC-24911F076D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10304" y="4174052"/>
                  <a:ext cx="313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AB381FE-3AC0-AC55-36C2-08F91E8AD0E8}"/>
                    </a:ext>
                  </a:extLst>
                </p14:cNvPr>
                <p14:cNvContentPartPr/>
                <p14:nvPr/>
              </p14:nvContentPartPr>
              <p14:xfrm>
                <a:off x="7100384" y="4181252"/>
                <a:ext cx="116640" cy="65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AB381FE-3AC0-AC55-36C2-08F91E8AD0E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91744" y="4172612"/>
                  <a:ext cx="134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73CB7B-B867-AFB6-1FD8-70A74436F53E}"/>
                    </a:ext>
                  </a:extLst>
                </p14:cNvPr>
                <p14:cNvContentPartPr/>
                <p14:nvPr/>
              </p14:nvContentPartPr>
              <p14:xfrm>
                <a:off x="7284344" y="4160732"/>
                <a:ext cx="144360" cy="12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73CB7B-B867-AFB6-1FD8-70A74436F53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75344" y="4152092"/>
                  <a:ext cx="1620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CD85B3A-091D-7D96-0B48-5B8D790A8573}"/>
              </a:ext>
            </a:extLst>
          </p:cNvPr>
          <p:cNvGrpSpPr/>
          <p:nvPr/>
        </p:nvGrpSpPr>
        <p:grpSpPr>
          <a:xfrm>
            <a:off x="6692144" y="4521812"/>
            <a:ext cx="1248480" cy="1397160"/>
            <a:chOff x="6692144" y="4521812"/>
            <a:chExt cx="1248480" cy="13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1EE43DB-FA0D-178D-7D54-4EAF2D16F980}"/>
                    </a:ext>
                  </a:extLst>
                </p14:cNvPr>
                <p14:cNvContentPartPr/>
                <p14:nvPr/>
              </p14:nvContentPartPr>
              <p14:xfrm>
                <a:off x="6692144" y="4521812"/>
                <a:ext cx="481320" cy="876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1EE43DB-FA0D-178D-7D54-4EAF2D16F98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83144" y="4513172"/>
                  <a:ext cx="49896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335694-118C-EDF2-B026-DB1A9FD25F3A}"/>
                    </a:ext>
                  </a:extLst>
                </p14:cNvPr>
                <p14:cNvContentPartPr/>
                <p14:nvPr/>
              </p14:nvContentPartPr>
              <p14:xfrm>
                <a:off x="7123424" y="5507852"/>
                <a:ext cx="37800" cy="58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335694-118C-EDF2-B026-DB1A9FD25F3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14424" y="5498852"/>
                  <a:ext cx="55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1D0B02A-3A00-00CB-6E4A-C2A93597AC36}"/>
                    </a:ext>
                  </a:extLst>
                </p14:cNvPr>
                <p14:cNvContentPartPr/>
                <p14:nvPr/>
              </p14:nvContentPartPr>
              <p14:xfrm>
                <a:off x="7151864" y="5494892"/>
                <a:ext cx="82440" cy="190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1D0B02A-3A00-00CB-6E4A-C2A93597AC3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43224" y="5486252"/>
                  <a:ext cx="100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9F823A5-FF3A-1104-F22B-DDD6CCE4B6B3}"/>
                    </a:ext>
                  </a:extLst>
                </p14:cNvPr>
                <p14:cNvContentPartPr/>
                <p14:nvPr/>
              </p14:nvContentPartPr>
              <p14:xfrm>
                <a:off x="7267784" y="5513612"/>
                <a:ext cx="124560" cy="123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9F823A5-FF3A-1104-F22B-DDD6CCE4B6B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59144" y="5504972"/>
                  <a:ext cx="142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3B650A-240D-8115-903E-FB202195E3A9}"/>
                    </a:ext>
                  </a:extLst>
                </p14:cNvPr>
                <p14:cNvContentPartPr/>
                <p14:nvPr/>
              </p14:nvContentPartPr>
              <p14:xfrm>
                <a:off x="6933344" y="5516852"/>
                <a:ext cx="110520" cy="138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3B650A-240D-8115-903E-FB202195E3A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24704" y="5507852"/>
                  <a:ext cx="128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63CC8A-CCB4-597B-FD9C-7B4C887E9112}"/>
                    </a:ext>
                  </a:extLst>
                </p14:cNvPr>
                <p14:cNvContentPartPr/>
                <p14:nvPr/>
              </p14:nvContentPartPr>
              <p14:xfrm>
                <a:off x="7496024" y="5540612"/>
                <a:ext cx="7920" cy="60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63CC8A-CCB4-597B-FD9C-7B4C887E911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87024" y="5531612"/>
                  <a:ext cx="2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6DC5D3-1136-20D8-8C85-BE0F187FA5BD}"/>
                    </a:ext>
                  </a:extLst>
                </p14:cNvPr>
                <p14:cNvContentPartPr/>
                <p14:nvPr/>
              </p14:nvContentPartPr>
              <p14:xfrm>
                <a:off x="7435184" y="5506052"/>
                <a:ext cx="297000" cy="91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6DC5D3-1136-20D8-8C85-BE0F187FA5B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26184" y="5497052"/>
                  <a:ext cx="314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4BF6483-C69F-A929-EB58-640CF96FA504}"/>
                    </a:ext>
                  </a:extLst>
                </p14:cNvPr>
                <p14:cNvContentPartPr/>
                <p14:nvPr/>
              </p14:nvContentPartPr>
              <p14:xfrm>
                <a:off x="7641824" y="5467532"/>
                <a:ext cx="91800" cy="83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4BF6483-C69F-A929-EB58-640CF96FA50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32824" y="5458532"/>
                  <a:ext cx="109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556B0E-22F3-5D96-6A5B-CBAAB2CFCD9D}"/>
                    </a:ext>
                  </a:extLst>
                </p14:cNvPr>
                <p14:cNvContentPartPr/>
                <p14:nvPr/>
              </p14:nvContentPartPr>
              <p14:xfrm>
                <a:off x="7779344" y="5476532"/>
                <a:ext cx="161280" cy="137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556B0E-22F3-5D96-6A5B-CBAAB2CFCD9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70344" y="5467532"/>
                  <a:ext cx="178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CC529FA-2A2F-B161-AC9D-EB47BE27DA88}"/>
                    </a:ext>
                  </a:extLst>
                </p14:cNvPr>
                <p14:cNvContentPartPr/>
                <p14:nvPr/>
              </p14:nvContentPartPr>
              <p14:xfrm>
                <a:off x="7090664" y="5780372"/>
                <a:ext cx="244080" cy="138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CC529FA-2A2F-B161-AC9D-EB47BE27DA8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82024" y="5771372"/>
                  <a:ext cx="261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1CED9E-B33D-D875-5407-529528E733F1}"/>
                    </a:ext>
                  </a:extLst>
                </p14:cNvPr>
                <p14:cNvContentPartPr/>
                <p14:nvPr/>
              </p14:nvContentPartPr>
              <p14:xfrm>
                <a:off x="7216304" y="5844812"/>
                <a:ext cx="94680" cy="15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1CED9E-B33D-D875-5407-529528E733F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07664" y="5836172"/>
                  <a:ext cx="112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C79E744-932C-7FB1-DF31-80A4CEBA613D}"/>
                    </a:ext>
                  </a:extLst>
                </p14:cNvPr>
                <p14:cNvContentPartPr/>
                <p14:nvPr/>
              </p14:nvContentPartPr>
              <p14:xfrm>
                <a:off x="7380824" y="5768492"/>
                <a:ext cx="300240" cy="143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C79E744-932C-7FB1-DF31-80A4CEBA61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71824" y="5759852"/>
                  <a:ext cx="317880" cy="161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0" name="Picture 109" descr="A diagram of a system&#10;&#10;Description automatically generated">
            <a:extLst>
              <a:ext uri="{FF2B5EF4-FFF2-40B4-BE49-F238E27FC236}">
                <a16:creationId xmlns:a16="http://schemas.microsoft.com/office/drawing/2014/main" id="{820DB2DD-FE1C-4F02-E97B-66AE0041500C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10" y="2997723"/>
            <a:ext cx="2619903" cy="148472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E47A56D-00C4-ECAC-3F86-35FE1BDBD65F}"/>
              </a:ext>
            </a:extLst>
          </p:cNvPr>
          <p:cNvPicPr>
            <a:picLocks noChangeAspect="1"/>
          </p:cNvPicPr>
          <p:nvPr/>
        </p:nvPicPr>
        <p:blipFill rotWithShape="1"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8" t="38007" r="7242" b="4169"/>
          <a:stretch/>
        </p:blipFill>
        <p:spPr>
          <a:xfrm>
            <a:off x="8092713" y="5279010"/>
            <a:ext cx="2870660" cy="1244339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BAD54C0-EFD2-5B27-F28F-CB961E33EC23}"/>
              </a:ext>
            </a:extLst>
          </p:cNvPr>
          <p:cNvGrpSpPr/>
          <p:nvPr/>
        </p:nvGrpSpPr>
        <p:grpSpPr>
          <a:xfrm>
            <a:off x="3421184" y="3318332"/>
            <a:ext cx="1775160" cy="1049400"/>
            <a:chOff x="3421184" y="3318332"/>
            <a:chExt cx="1775160" cy="10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D88C4D-27F7-DB5F-214A-36E2C0E8070E}"/>
                    </a:ext>
                  </a:extLst>
                </p14:cNvPr>
                <p14:cNvContentPartPr/>
                <p14:nvPr/>
              </p14:nvContentPartPr>
              <p14:xfrm>
                <a:off x="4496504" y="3318332"/>
                <a:ext cx="618840" cy="793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D88C4D-27F7-DB5F-214A-36E2C0E807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87864" y="3309332"/>
                  <a:ext cx="63648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1A38AA-257A-26C0-C965-F62E003F4712}"/>
                    </a:ext>
                  </a:extLst>
                </p14:cNvPr>
                <p14:cNvContentPartPr/>
                <p14:nvPr/>
              </p14:nvContentPartPr>
              <p14:xfrm>
                <a:off x="3421184" y="4150652"/>
                <a:ext cx="165240" cy="186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1A38AA-257A-26C0-C965-F62E003F471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412184" y="4142012"/>
                  <a:ext cx="18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39ABF44-DA5D-D686-7DF1-F44151A82280}"/>
                    </a:ext>
                  </a:extLst>
                </p14:cNvPr>
                <p14:cNvContentPartPr/>
                <p14:nvPr/>
              </p14:nvContentPartPr>
              <p14:xfrm>
                <a:off x="3483104" y="4232732"/>
                <a:ext cx="192240" cy="74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39ABF44-DA5D-D686-7DF1-F44151A822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74464" y="4224092"/>
                  <a:ext cx="209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43DDAF4-9504-DDDA-2DE8-123F1C014CBE}"/>
                    </a:ext>
                  </a:extLst>
                </p14:cNvPr>
                <p14:cNvContentPartPr/>
                <p14:nvPr/>
              </p14:nvContentPartPr>
              <p14:xfrm>
                <a:off x="3675704" y="4176572"/>
                <a:ext cx="201960" cy="128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43DDAF4-9504-DDDA-2DE8-123F1C014CB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67064" y="4167932"/>
                  <a:ext cx="219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B877EF6-167A-EE63-8882-C573C22B1128}"/>
                    </a:ext>
                  </a:extLst>
                </p14:cNvPr>
                <p14:cNvContentPartPr/>
                <p14:nvPr/>
              </p14:nvContentPartPr>
              <p14:xfrm>
                <a:off x="3858944" y="4194212"/>
                <a:ext cx="176040" cy="153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B877EF6-167A-EE63-8882-C573C22B11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49944" y="4185572"/>
                  <a:ext cx="193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1D7176-9C62-9B8E-B6DC-6F35CC0D1901}"/>
                    </a:ext>
                  </a:extLst>
                </p14:cNvPr>
                <p14:cNvContentPartPr/>
                <p14:nvPr/>
              </p14:nvContentPartPr>
              <p14:xfrm>
                <a:off x="3994664" y="4213652"/>
                <a:ext cx="135000" cy="114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1D7176-9C62-9B8E-B6DC-6F35CC0D190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85664" y="4204652"/>
                  <a:ext cx="152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1C0866D-F607-12FE-D025-622A398BD63B}"/>
                    </a:ext>
                  </a:extLst>
                </p14:cNvPr>
                <p14:cNvContentPartPr/>
                <p14:nvPr/>
              </p14:nvContentPartPr>
              <p14:xfrm>
                <a:off x="4164224" y="4210772"/>
                <a:ext cx="165240" cy="122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1C0866D-F607-12FE-D025-622A398BD63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55584" y="4201772"/>
                  <a:ext cx="182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B853DC1-E07D-2FFC-2309-8059AF840875}"/>
                    </a:ext>
                  </a:extLst>
                </p14:cNvPr>
                <p14:cNvContentPartPr/>
                <p14:nvPr/>
              </p14:nvContentPartPr>
              <p14:xfrm>
                <a:off x="4233344" y="4205012"/>
                <a:ext cx="241200" cy="133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B853DC1-E07D-2FFC-2309-8059AF84087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24704" y="4196372"/>
                  <a:ext cx="258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1EF7652-5FDA-D5B8-E9A9-7E812A92CAE4}"/>
                    </a:ext>
                  </a:extLst>
                </p14:cNvPr>
                <p14:cNvContentPartPr/>
                <p14:nvPr/>
              </p14:nvContentPartPr>
              <p14:xfrm>
                <a:off x="4372664" y="4234532"/>
                <a:ext cx="208080" cy="94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1EF7652-5FDA-D5B8-E9A9-7E812A92CAE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63664" y="4225892"/>
                  <a:ext cx="225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A77A569-387D-3428-4584-367515ACE0B7}"/>
                    </a:ext>
                  </a:extLst>
                </p14:cNvPr>
                <p14:cNvContentPartPr/>
                <p14:nvPr/>
              </p14:nvContentPartPr>
              <p14:xfrm>
                <a:off x="4496504" y="4193132"/>
                <a:ext cx="169920" cy="135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A77A569-387D-3428-4584-367515ACE0B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87864" y="4184132"/>
                  <a:ext cx="187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4A772FB-8677-0A28-6038-7EC13E188FE6}"/>
                    </a:ext>
                  </a:extLst>
                </p14:cNvPr>
                <p14:cNvContentPartPr/>
                <p14:nvPr/>
              </p14:nvContentPartPr>
              <p14:xfrm>
                <a:off x="4696304" y="4215452"/>
                <a:ext cx="144720" cy="115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4A772FB-8677-0A28-6038-7EC13E188FE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87304" y="4206452"/>
                  <a:ext cx="162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9D143A1-97F7-99CF-877A-C0843E1DACDE}"/>
                    </a:ext>
                  </a:extLst>
                </p14:cNvPr>
                <p14:cNvContentPartPr/>
                <p14:nvPr/>
              </p14:nvContentPartPr>
              <p14:xfrm>
                <a:off x="4869824" y="4242812"/>
                <a:ext cx="12600" cy="106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9D143A1-97F7-99CF-877A-C0843E1DACD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61184" y="4233812"/>
                  <a:ext cx="30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EEB5AAF-1480-0EDA-10E0-37A839F6C912}"/>
                    </a:ext>
                  </a:extLst>
                </p14:cNvPr>
                <p14:cNvContentPartPr/>
                <p14:nvPr/>
              </p14:nvContentPartPr>
              <p14:xfrm>
                <a:off x="4873784" y="4196732"/>
                <a:ext cx="322560" cy="171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EEB5AAF-1480-0EDA-10E0-37A839F6C91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65144" y="4188092"/>
                  <a:ext cx="34020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675B2A-EF7F-EB3E-575D-713EFB2328E2}"/>
              </a:ext>
            </a:extLst>
          </p:cNvPr>
          <p:cNvGrpSpPr/>
          <p:nvPr/>
        </p:nvGrpSpPr>
        <p:grpSpPr>
          <a:xfrm>
            <a:off x="3914384" y="4473572"/>
            <a:ext cx="306720" cy="146880"/>
            <a:chOff x="3914384" y="4473572"/>
            <a:chExt cx="30672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334D1C4-056A-D991-39F8-E34A11864D88}"/>
                    </a:ext>
                  </a:extLst>
                </p14:cNvPr>
                <p14:cNvContentPartPr/>
                <p14:nvPr/>
              </p14:nvContentPartPr>
              <p14:xfrm>
                <a:off x="3914384" y="4473572"/>
                <a:ext cx="105840" cy="141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334D1C4-056A-D991-39F8-E34A11864D8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05384" y="4464572"/>
                  <a:ext cx="123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62D0E11-D317-FBE0-E011-96DB342EE1FC}"/>
                    </a:ext>
                  </a:extLst>
                </p14:cNvPr>
                <p14:cNvContentPartPr/>
                <p14:nvPr/>
              </p14:nvContentPartPr>
              <p14:xfrm>
                <a:off x="4078544" y="4480052"/>
                <a:ext cx="142560" cy="140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62D0E11-D317-FBE0-E011-96DB342EE1F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069904" y="4471412"/>
                  <a:ext cx="160200" cy="158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978BEED2-6863-C8E9-F049-7C14EA42ED1D}"/>
              </a:ext>
            </a:extLst>
          </p:cNvPr>
          <p:cNvPicPr>
            <a:picLocks noChangeAspect="1"/>
          </p:cNvPicPr>
          <p:nvPr/>
        </p:nvPicPr>
        <p:blipFill rotWithShape="1">
          <a:blip r:embed="rId151">
            <a:extLst>
              <a:ext uri="{BEBA8EAE-BF5A-486C-A8C5-ECC9F3942E4B}">
                <a14:imgProps xmlns:a14="http://schemas.microsoft.com/office/drawing/2010/main">
                  <a14:imgLayer r:embed="rId152">
                    <a14:imgEffect>
                      <a14:backgroundRemoval t="41621" b="93738" l="65342" r="94907">
                        <a14:foregroundMark x1="70683" y1="52855" x2="79379" y2="52670"/>
                        <a14:foregroundMark x1="80000" y1="48803" x2="81118" y2="50092"/>
                        <a14:foregroundMark x1="79627" y1="48987" x2="81988" y2="48803"/>
                        <a14:foregroundMark x1="78509" y1="46225" x2="73168" y2="44936"/>
                        <a14:foregroundMark x1="68571" y1="44199" x2="71304" y2="77532"/>
                        <a14:foregroundMark x1="71304" y1="77532" x2="87329" y2="90976"/>
                        <a14:foregroundMark x1="87329" y1="90976" x2="87826" y2="55433"/>
                        <a14:foregroundMark x1="87826" y1="55433" x2="80870" y2="46225"/>
                        <a14:foregroundMark x1="79627" y1="48803" x2="87205" y2="47698"/>
                        <a14:foregroundMark x1="82236" y1="51013" x2="81366" y2="49724"/>
                        <a14:foregroundMark x1="82857" y1="53591" x2="75528" y2="38122"/>
                        <a14:foregroundMark x1="75528" y1="38122" x2="86335" y2="41621"/>
                        <a14:foregroundMark x1="86335" y1="41621" x2="83727" y2="56722"/>
                        <a14:foregroundMark x1="74161" y1="63904" x2="71180" y2="66667"/>
                        <a14:foregroundMark x1="71553" y1="56722" x2="83975" y2="60405"/>
                        <a14:foregroundMark x1="83975" y1="60405" x2="89193" y2="57459"/>
                        <a14:foregroundMark x1="68820" y1="52670" x2="83106" y2="49724"/>
                        <a14:foregroundMark x1="83106" y1="49724" x2="83106" y2="49724"/>
                        <a14:foregroundMark x1="71553" y1="54512" x2="69068" y2="52670"/>
                        <a14:foregroundMark x1="72298" y1="54880" x2="84224" y2="59484"/>
                        <a14:foregroundMark x1="84224" y1="59484" x2="75280" y2="47330"/>
                        <a14:foregroundMark x1="75280" y1="47330" x2="65342" y2="54696"/>
                        <a14:foregroundMark x1="65342" y1="54696" x2="76522" y2="60037"/>
                        <a14:foregroundMark x1="76522" y1="60037" x2="79876" y2="54512"/>
                        <a14:foregroundMark x1="76149" y1="66114" x2="71677" y2="82689"/>
                        <a14:foregroundMark x1="71677" y1="82689" x2="83230" y2="78085"/>
                        <a14:foregroundMark x1="83230" y1="78085" x2="66087" y2="68508"/>
                        <a14:foregroundMark x1="66087" y1="68508" x2="76522" y2="81215"/>
                        <a14:foregroundMark x1="76522" y1="81215" x2="74037" y2="77901"/>
                        <a14:foregroundMark x1="71429" y1="75138" x2="73913" y2="98158"/>
                        <a14:foregroundMark x1="73913" y1="98158" x2="93292" y2="86924"/>
                        <a14:foregroundMark x1="93292" y1="86924" x2="77019" y2="93186"/>
                        <a14:foregroundMark x1="77019" y1="93186" x2="84845" y2="88950"/>
                        <a14:foregroundMark x1="90186" y1="90239" x2="77764" y2="93738"/>
                        <a14:foregroundMark x1="77764" y1="93738" x2="69441" y2="90424"/>
                        <a14:foregroundMark x1="84348" y1="87293" x2="90435" y2="85451"/>
                        <a14:foregroundMark x1="81615" y1="57827" x2="81615" y2="62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975" t="39165" r="1521" b="4037"/>
          <a:stretch/>
        </p:blipFill>
        <p:spPr>
          <a:xfrm>
            <a:off x="1932496" y="3056092"/>
            <a:ext cx="1414020" cy="16667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42A656D-949A-DB59-753C-01194D0EFB9D}"/>
              </a:ext>
            </a:extLst>
          </p:cNvPr>
          <p:cNvPicPr>
            <a:picLocks noChangeAspect="1"/>
          </p:cNvPicPr>
          <p:nvPr/>
        </p:nvPicPr>
        <p:blipFill rotWithShape="1"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24146" r="9012" b="52137"/>
          <a:stretch/>
        </p:blipFill>
        <p:spPr>
          <a:xfrm>
            <a:off x="2988296" y="5788057"/>
            <a:ext cx="1034401" cy="838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9561549-2CCC-50F9-1D25-7ECFE8C3699A}"/>
                  </a:ext>
                </a:extLst>
              </p14:cNvPr>
              <p14:cNvContentPartPr/>
              <p14:nvPr/>
            </p14:nvContentPartPr>
            <p14:xfrm>
              <a:off x="4049384" y="4805132"/>
              <a:ext cx="376200" cy="681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9561549-2CCC-50F9-1D25-7ECFE8C3699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40744" y="4796132"/>
                <a:ext cx="393840" cy="69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4FFE976-2579-84BC-77C9-13B6974F7B45}"/>
              </a:ext>
            </a:extLst>
          </p:cNvPr>
          <p:cNvGrpSpPr/>
          <p:nvPr/>
        </p:nvGrpSpPr>
        <p:grpSpPr>
          <a:xfrm>
            <a:off x="2834744" y="5562212"/>
            <a:ext cx="1726920" cy="158400"/>
            <a:chOff x="2834744" y="5562212"/>
            <a:chExt cx="172692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3324B17-D472-BFC7-E280-B50445D2A77A}"/>
                    </a:ext>
                  </a:extLst>
                </p14:cNvPr>
                <p14:cNvContentPartPr/>
                <p14:nvPr/>
              </p14:nvContentPartPr>
              <p14:xfrm>
                <a:off x="2834744" y="5582372"/>
                <a:ext cx="112320" cy="122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3324B17-D472-BFC7-E280-B50445D2A7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26104" y="5573732"/>
                  <a:ext cx="129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8836BF-20F4-3F0E-7021-F2E3C15CA75A}"/>
                    </a:ext>
                  </a:extLst>
                </p14:cNvPr>
                <p14:cNvContentPartPr/>
                <p14:nvPr/>
              </p14:nvContentPartPr>
              <p14:xfrm>
                <a:off x="3042104" y="5584892"/>
                <a:ext cx="13320" cy="90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8836BF-20F4-3F0E-7021-F2E3C15CA75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33104" y="5576252"/>
                  <a:ext cx="30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4A1E867-ED86-9B98-E63A-3E116690940B}"/>
                    </a:ext>
                  </a:extLst>
                </p14:cNvPr>
                <p14:cNvContentPartPr/>
                <p14:nvPr/>
              </p14:nvContentPartPr>
              <p14:xfrm>
                <a:off x="3093224" y="5562212"/>
                <a:ext cx="428040" cy="153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4A1E867-ED86-9B98-E63A-3E116690940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84584" y="5553572"/>
                  <a:ext cx="445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65307C0-A176-CE35-C188-11543CA45F7B}"/>
                    </a:ext>
                  </a:extLst>
                </p14:cNvPr>
                <p14:cNvContentPartPr/>
                <p14:nvPr/>
              </p14:nvContentPartPr>
              <p14:xfrm>
                <a:off x="3547544" y="5609012"/>
                <a:ext cx="136800" cy="111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65307C0-A176-CE35-C188-11543CA45F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38544" y="5600372"/>
                  <a:ext cx="154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6C68424-CBC7-E644-E1CD-4943217B6537}"/>
                    </a:ext>
                  </a:extLst>
                </p14:cNvPr>
                <p14:cNvContentPartPr/>
                <p14:nvPr/>
              </p14:nvContentPartPr>
              <p14:xfrm>
                <a:off x="3720704" y="5584532"/>
                <a:ext cx="120600" cy="110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6C68424-CBC7-E644-E1CD-4943217B65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12064" y="5575532"/>
                  <a:ext cx="138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80B6C38-A834-9E9F-E37A-93178445CB59}"/>
                    </a:ext>
                  </a:extLst>
                </p14:cNvPr>
                <p14:cNvContentPartPr/>
                <p14:nvPr/>
              </p14:nvContentPartPr>
              <p14:xfrm>
                <a:off x="3728264" y="5645732"/>
                <a:ext cx="91800" cy="70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80B6C38-A834-9E9F-E37A-93178445CB5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19624" y="5637092"/>
                  <a:ext cx="109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DEB475-0A15-5D25-FE63-0386A53950E1}"/>
                    </a:ext>
                  </a:extLst>
                </p14:cNvPr>
                <p14:cNvContentPartPr/>
                <p14:nvPr/>
              </p14:nvContentPartPr>
              <p14:xfrm>
                <a:off x="3864704" y="5654012"/>
                <a:ext cx="59400" cy="55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DEB475-0A15-5D25-FE63-0386A53950E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55704" y="5645372"/>
                  <a:ext cx="77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50C095-DCB3-2090-915F-D8A4B1E6B98D}"/>
                    </a:ext>
                  </a:extLst>
                </p14:cNvPr>
                <p14:cNvContentPartPr/>
                <p14:nvPr/>
              </p14:nvContentPartPr>
              <p14:xfrm>
                <a:off x="3860384" y="5566172"/>
                <a:ext cx="118440" cy="24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50C095-DCB3-2090-915F-D8A4B1E6B98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51744" y="5557532"/>
                  <a:ext cx="136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E177E87-2747-B4E7-A14C-D010E11E7A0E}"/>
                    </a:ext>
                  </a:extLst>
                </p14:cNvPr>
                <p14:cNvContentPartPr/>
                <p14:nvPr/>
              </p14:nvContentPartPr>
              <p14:xfrm>
                <a:off x="3844184" y="5641772"/>
                <a:ext cx="79200" cy="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E177E87-2747-B4E7-A14C-D010E11E7A0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35184" y="5633132"/>
                  <a:ext cx="96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22EB1E3-55E0-7ADA-A622-843D2A4D1F80}"/>
                    </a:ext>
                  </a:extLst>
                </p14:cNvPr>
                <p14:cNvContentPartPr/>
                <p14:nvPr/>
              </p14:nvContentPartPr>
              <p14:xfrm>
                <a:off x="3980624" y="5597492"/>
                <a:ext cx="293040" cy="10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22EB1E3-55E0-7ADA-A622-843D2A4D1F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71624" y="5588492"/>
                  <a:ext cx="310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82BEFDC-6A51-A4E6-ABFA-85D3F8410DFE}"/>
                    </a:ext>
                  </a:extLst>
                </p14:cNvPr>
                <p14:cNvContentPartPr/>
                <p14:nvPr/>
              </p14:nvContentPartPr>
              <p14:xfrm>
                <a:off x="4299584" y="5616212"/>
                <a:ext cx="89280" cy="87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82BEFDC-6A51-A4E6-ABFA-85D3F8410DF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90584" y="5607212"/>
                  <a:ext cx="106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4265FDE-C6B5-827D-BDCB-B19D4631FFB6}"/>
                    </a:ext>
                  </a:extLst>
                </p14:cNvPr>
                <p14:cNvContentPartPr/>
                <p14:nvPr/>
              </p14:nvContentPartPr>
              <p14:xfrm>
                <a:off x="4310024" y="5578772"/>
                <a:ext cx="121320" cy="46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4265FDE-C6B5-827D-BDCB-B19D4631FFB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01024" y="5569772"/>
                  <a:ext cx="138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D8A5A42-8CC4-FB9F-A843-0295262871A8}"/>
                    </a:ext>
                  </a:extLst>
                </p14:cNvPr>
                <p14:cNvContentPartPr/>
                <p14:nvPr/>
              </p14:nvContentPartPr>
              <p14:xfrm>
                <a:off x="4415504" y="5587412"/>
                <a:ext cx="146160" cy="118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D8A5A42-8CC4-FB9F-A843-0295262871A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06504" y="5578412"/>
                  <a:ext cx="1638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6DD9D3-32D8-86ED-6E83-A99FD8B80AF6}"/>
              </a:ext>
            </a:extLst>
          </p:cNvPr>
          <p:cNvGrpSpPr/>
          <p:nvPr/>
        </p:nvGrpSpPr>
        <p:grpSpPr>
          <a:xfrm>
            <a:off x="5775944" y="1651172"/>
            <a:ext cx="2403360" cy="190800"/>
            <a:chOff x="5775944" y="1651172"/>
            <a:chExt cx="24033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79FE2F5-73E8-B3D9-37FD-7A3EDB6E72A5}"/>
                    </a:ext>
                  </a:extLst>
                </p14:cNvPr>
                <p14:cNvContentPartPr/>
                <p14:nvPr/>
              </p14:nvContentPartPr>
              <p14:xfrm>
                <a:off x="5775944" y="1683212"/>
                <a:ext cx="156240" cy="158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79FE2F5-73E8-B3D9-37FD-7A3EDB6E72A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67304" y="1674572"/>
                  <a:ext cx="173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19F641-6881-8E17-A2D7-AD88DEDD9FF8}"/>
                    </a:ext>
                  </a:extLst>
                </p14:cNvPr>
                <p14:cNvContentPartPr/>
                <p14:nvPr/>
              </p14:nvContentPartPr>
              <p14:xfrm>
                <a:off x="5971064" y="1709852"/>
                <a:ext cx="15480" cy="9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19F641-6881-8E17-A2D7-AD88DEDD9F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62424" y="1700852"/>
                  <a:ext cx="33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30CF6C-5860-35D8-C6DC-7011BDC92E34}"/>
                    </a:ext>
                  </a:extLst>
                </p14:cNvPr>
                <p14:cNvContentPartPr/>
                <p14:nvPr/>
              </p14:nvContentPartPr>
              <p14:xfrm>
                <a:off x="6072944" y="1705892"/>
                <a:ext cx="19800" cy="12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30CF6C-5860-35D8-C6DC-7011BDC92E3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64304" y="1696892"/>
                  <a:ext cx="37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B8B0E9-18C3-A32F-EF74-C35328D380FF}"/>
                    </a:ext>
                  </a:extLst>
                </p14:cNvPr>
                <p14:cNvContentPartPr/>
                <p14:nvPr/>
              </p14:nvContentPartPr>
              <p14:xfrm>
                <a:off x="6094904" y="1676012"/>
                <a:ext cx="167040" cy="12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B8B0E9-18C3-A32F-EF74-C35328D380F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85904" y="1667372"/>
                  <a:ext cx="184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1249DB-A428-FEF6-4303-190D85FDBB6E}"/>
                    </a:ext>
                  </a:extLst>
                </p14:cNvPr>
                <p14:cNvContentPartPr/>
                <p14:nvPr/>
              </p14:nvContentPartPr>
              <p14:xfrm>
                <a:off x="6270224" y="1695092"/>
                <a:ext cx="15120" cy="11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1249DB-A428-FEF6-4303-190D85FDBB6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61224" y="1686452"/>
                  <a:ext cx="32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67D697-9CE2-1D77-7F3B-D0603906246D}"/>
                    </a:ext>
                  </a:extLst>
                </p14:cNvPr>
                <p14:cNvContentPartPr/>
                <p14:nvPr/>
              </p14:nvContentPartPr>
              <p14:xfrm>
                <a:off x="6191024" y="1684292"/>
                <a:ext cx="272880" cy="11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67D697-9CE2-1D77-7F3B-D0603906246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82384" y="1675292"/>
                  <a:ext cx="290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A6FDAF-4DF8-2137-0069-F8E04AE00555}"/>
                    </a:ext>
                  </a:extLst>
                </p14:cNvPr>
                <p14:cNvContentPartPr/>
                <p14:nvPr/>
              </p14:nvContentPartPr>
              <p14:xfrm>
                <a:off x="6500264" y="1683932"/>
                <a:ext cx="130680" cy="13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A6FDAF-4DF8-2137-0069-F8E04AE0055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91624" y="1675292"/>
                  <a:ext cx="148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61693CE-837D-0761-8F19-C14387313DFD}"/>
                    </a:ext>
                  </a:extLst>
                </p14:cNvPr>
                <p14:cNvContentPartPr/>
                <p14:nvPr/>
              </p14:nvContentPartPr>
              <p14:xfrm>
                <a:off x="6654344" y="1690772"/>
                <a:ext cx="115200" cy="103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61693CE-837D-0761-8F19-C14387313DF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45344" y="1682132"/>
                  <a:ext cx="132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385EEE-2DD8-EC5C-3495-F2F2EA4019DB}"/>
                    </a:ext>
                  </a:extLst>
                </p14:cNvPr>
                <p14:cNvContentPartPr/>
                <p14:nvPr/>
              </p14:nvContentPartPr>
              <p14:xfrm>
                <a:off x="6837584" y="1701572"/>
                <a:ext cx="7920" cy="90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385EEE-2DD8-EC5C-3495-F2F2EA4019D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28944" y="1692932"/>
                  <a:ext cx="25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12EFEB-0687-1452-62FF-7DEF1D69F184}"/>
                    </a:ext>
                  </a:extLst>
                </p14:cNvPr>
                <p14:cNvContentPartPr/>
                <p14:nvPr/>
              </p14:nvContentPartPr>
              <p14:xfrm>
                <a:off x="6908504" y="1678172"/>
                <a:ext cx="142560" cy="135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12EFEB-0687-1452-62FF-7DEF1D69F1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99504" y="1669172"/>
                  <a:ext cx="160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6A7114-8AC3-9B54-91B5-DAE47107D11E}"/>
                    </a:ext>
                  </a:extLst>
                </p14:cNvPr>
                <p14:cNvContentPartPr/>
                <p14:nvPr/>
              </p14:nvContentPartPr>
              <p14:xfrm>
                <a:off x="6939104" y="1745492"/>
                <a:ext cx="77760" cy="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6A7114-8AC3-9B54-91B5-DAE47107D11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30104" y="1736852"/>
                  <a:ext cx="95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63E2FD-D2FD-C557-F073-93869275E8DC}"/>
                    </a:ext>
                  </a:extLst>
                </p14:cNvPr>
                <p14:cNvContentPartPr/>
                <p14:nvPr/>
              </p14:nvContentPartPr>
              <p14:xfrm>
                <a:off x="7103624" y="1690412"/>
                <a:ext cx="100440" cy="13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63E2FD-D2FD-C557-F073-93869275E8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94984" y="1681772"/>
                  <a:ext cx="118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E9C4CB1-0A78-0F86-8476-34EF60D5DA17}"/>
                    </a:ext>
                  </a:extLst>
                </p14:cNvPr>
                <p14:cNvContentPartPr/>
                <p14:nvPr/>
              </p14:nvContentPartPr>
              <p14:xfrm>
                <a:off x="7127384" y="1760612"/>
                <a:ext cx="67680" cy="1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E9C4CB1-0A78-0F86-8476-34EF60D5DA1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18384" y="1751972"/>
                  <a:ext cx="85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A5B4F96-CC8B-2A24-C06D-2FB097F8FBB8}"/>
                    </a:ext>
                  </a:extLst>
                </p14:cNvPr>
                <p14:cNvContentPartPr/>
                <p14:nvPr/>
              </p14:nvContentPartPr>
              <p14:xfrm>
                <a:off x="7213064" y="1685012"/>
                <a:ext cx="152640" cy="11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A5B4F96-CC8B-2A24-C06D-2FB097F8FBB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204424" y="1676012"/>
                  <a:ext cx="170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D5A438-08F9-31FE-BE8C-856C4D6B1A9E}"/>
                    </a:ext>
                  </a:extLst>
                </p14:cNvPr>
                <p14:cNvContentPartPr/>
                <p14:nvPr/>
              </p14:nvContentPartPr>
              <p14:xfrm>
                <a:off x="7402424" y="1677812"/>
                <a:ext cx="141480" cy="158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D5A438-08F9-31FE-BE8C-856C4D6B1A9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93424" y="1668812"/>
                  <a:ext cx="159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D9A2CA1-2CC6-47C9-BF19-474DD367D3B0}"/>
                    </a:ext>
                  </a:extLst>
                </p14:cNvPr>
                <p14:cNvContentPartPr/>
                <p14:nvPr/>
              </p14:nvContentPartPr>
              <p14:xfrm>
                <a:off x="7436984" y="1720292"/>
                <a:ext cx="174240" cy="47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D9A2CA1-2CC6-47C9-BF19-474DD367D3B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27984" y="1711652"/>
                  <a:ext cx="191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745AF13-19ED-CD11-B0F0-661E7DB1B83B}"/>
                    </a:ext>
                  </a:extLst>
                </p14:cNvPr>
                <p14:cNvContentPartPr/>
                <p14:nvPr/>
              </p14:nvContentPartPr>
              <p14:xfrm>
                <a:off x="7689704" y="1730012"/>
                <a:ext cx="103680" cy="7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745AF13-19ED-CD11-B0F0-661E7DB1B83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81064" y="1721372"/>
                  <a:ext cx="121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27D9F7-3F57-D264-2772-2CC18625E5A5}"/>
                    </a:ext>
                  </a:extLst>
                </p14:cNvPr>
                <p14:cNvContentPartPr/>
                <p14:nvPr/>
              </p14:nvContentPartPr>
              <p14:xfrm>
                <a:off x="7868264" y="1706972"/>
                <a:ext cx="132480" cy="101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27D9F7-3F57-D264-2772-2CC18625E5A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59264" y="1697972"/>
                  <a:ext cx="150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2638E7-9F53-32DD-7579-E3E93C1730E2}"/>
                    </a:ext>
                  </a:extLst>
                </p14:cNvPr>
                <p14:cNvContentPartPr/>
                <p14:nvPr/>
              </p14:nvContentPartPr>
              <p14:xfrm>
                <a:off x="8030984" y="1704092"/>
                <a:ext cx="148320" cy="79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2638E7-9F53-32DD-7579-E3E93C1730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21984" y="1695092"/>
                  <a:ext cx="165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28C3AB-F2E6-583C-7D6A-44CD12432F32}"/>
                    </a:ext>
                  </a:extLst>
                </p14:cNvPr>
                <p14:cNvContentPartPr/>
                <p14:nvPr/>
              </p14:nvContentPartPr>
              <p14:xfrm>
                <a:off x="8055464" y="1651172"/>
                <a:ext cx="122040" cy="6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28C3AB-F2E6-583C-7D6A-44CD12432F3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46464" y="1642532"/>
                  <a:ext cx="13968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5980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42C0A2A8-9EC6-979C-7B42-BD86B4937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420411" cy="3730398"/>
          </a:xfrm>
          <a:prstGeom prst="rect">
            <a:avLst/>
          </a:prstGeom>
        </p:spPr>
      </p:pic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561DD753-40E3-2ACE-35F4-792152B87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39" y="2507624"/>
            <a:ext cx="7676561" cy="4350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3115EE-013E-D197-7A62-18A5F89C9DBD}"/>
                  </a:ext>
                </a:extLst>
              </p14:cNvPr>
              <p14:cNvContentPartPr/>
              <p14:nvPr/>
            </p14:nvContentPartPr>
            <p14:xfrm>
              <a:off x="8001464" y="6143972"/>
              <a:ext cx="412920" cy="33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3115EE-013E-D197-7A62-18A5F89C9D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2464" y="6134972"/>
                <a:ext cx="4305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E37EDD-0C94-4EC9-DC14-D0698953FDDB}"/>
                  </a:ext>
                </a:extLst>
              </p14:cNvPr>
              <p14:cNvContentPartPr/>
              <p14:nvPr/>
            </p14:nvContentPartPr>
            <p14:xfrm>
              <a:off x="10578704" y="5635292"/>
              <a:ext cx="384840" cy="313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E37EDD-0C94-4EC9-DC14-D0698953F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70064" y="5626652"/>
                <a:ext cx="4024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E64AB7-693A-EB24-745C-B72C9CB0A6DE}"/>
                  </a:ext>
                </a:extLst>
              </p14:cNvPr>
              <p14:cNvContentPartPr/>
              <p14:nvPr/>
            </p14:nvContentPartPr>
            <p14:xfrm>
              <a:off x="8884544" y="3219332"/>
              <a:ext cx="419400" cy="30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E64AB7-693A-EB24-745C-B72C9CB0A6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75544" y="3210332"/>
                <a:ext cx="437040" cy="32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EBEE5F6-7318-344B-54B4-2BA0148BED37}"/>
              </a:ext>
            </a:extLst>
          </p:cNvPr>
          <p:cNvGrpSpPr/>
          <p:nvPr/>
        </p:nvGrpSpPr>
        <p:grpSpPr>
          <a:xfrm>
            <a:off x="10712624" y="5695772"/>
            <a:ext cx="146160" cy="189720"/>
            <a:chOff x="10712624" y="5695772"/>
            <a:chExt cx="14616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8920DE-7762-5DB0-AF90-9303E9826C38}"/>
                    </a:ext>
                  </a:extLst>
                </p14:cNvPr>
                <p14:cNvContentPartPr/>
                <p14:nvPr/>
              </p14:nvContentPartPr>
              <p14:xfrm>
                <a:off x="10720184" y="5695772"/>
                <a:ext cx="126360" cy="189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8920DE-7762-5DB0-AF90-9303E9826C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11544" y="5687132"/>
                  <a:ext cx="144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58EFA5-D544-8727-1E9C-90E125D5D48F}"/>
                    </a:ext>
                  </a:extLst>
                </p14:cNvPr>
                <p14:cNvContentPartPr/>
                <p14:nvPr/>
              </p14:nvContentPartPr>
              <p14:xfrm>
                <a:off x="10712624" y="5820692"/>
                <a:ext cx="146160" cy="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58EFA5-D544-8727-1E9C-90E125D5D4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03624" y="5812052"/>
                  <a:ext cx="16380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4459226-18CB-67F6-B0EA-F11FA9BD08B3}"/>
                  </a:ext>
                </a:extLst>
              </p14:cNvPr>
              <p14:cNvContentPartPr/>
              <p14:nvPr/>
            </p14:nvContentPartPr>
            <p14:xfrm>
              <a:off x="8154464" y="6250892"/>
              <a:ext cx="154080" cy="101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4459226-18CB-67F6-B0EA-F11FA9BD08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45464" y="6241892"/>
                <a:ext cx="17172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09A03F3-1B63-2048-5F69-0B1B595066EA}"/>
              </a:ext>
            </a:extLst>
          </p:cNvPr>
          <p:cNvGrpSpPr/>
          <p:nvPr/>
        </p:nvGrpSpPr>
        <p:grpSpPr>
          <a:xfrm>
            <a:off x="9065984" y="3310412"/>
            <a:ext cx="127800" cy="147240"/>
            <a:chOff x="9065984" y="3310412"/>
            <a:chExt cx="12780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8C5C51-ECB7-612F-C5A9-5858FF542C6B}"/>
                    </a:ext>
                  </a:extLst>
                </p14:cNvPr>
                <p14:cNvContentPartPr/>
                <p14:nvPr/>
              </p14:nvContentPartPr>
              <p14:xfrm>
                <a:off x="9065984" y="3321932"/>
                <a:ext cx="14400" cy="129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8C5C51-ECB7-612F-C5A9-5858FF542C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56984" y="3312932"/>
                  <a:ext cx="32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DA4D36-5E3F-D71C-1AA4-0189722B6ABC}"/>
                    </a:ext>
                  </a:extLst>
                </p14:cNvPr>
                <p14:cNvContentPartPr/>
                <p14:nvPr/>
              </p14:nvContentPartPr>
              <p14:xfrm>
                <a:off x="9070664" y="3310412"/>
                <a:ext cx="123120" cy="14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DA4D36-5E3F-D71C-1AA4-0189722B6A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61664" y="3301412"/>
                  <a:ext cx="140760" cy="16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157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DD4E59-DA9C-1361-94F4-204F24AEE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58" y="0"/>
            <a:ext cx="7350029" cy="49888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58CD41-EADE-35CB-F806-D38EC03A3C6A}"/>
              </a:ext>
            </a:extLst>
          </p:cNvPr>
          <p:cNvGrpSpPr/>
          <p:nvPr/>
        </p:nvGrpSpPr>
        <p:grpSpPr>
          <a:xfrm>
            <a:off x="45464" y="229172"/>
            <a:ext cx="711360" cy="478440"/>
            <a:chOff x="45464" y="229172"/>
            <a:chExt cx="71136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27E5DB-9E22-4731-5445-5DC1552D86FB}"/>
                    </a:ext>
                  </a:extLst>
                </p14:cNvPr>
                <p14:cNvContentPartPr/>
                <p14:nvPr/>
              </p14:nvContentPartPr>
              <p14:xfrm>
                <a:off x="313664" y="407012"/>
                <a:ext cx="201960" cy="181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27E5DB-9E22-4731-5445-5DC1552D86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4664" y="398012"/>
                  <a:ext cx="219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B259453-C064-BCCA-5933-CC97C51FF6C9}"/>
                    </a:ext>
                  </a:extLst>
                </p14:cNvPr>
                <p14:cNvContentPartPr/>
                <p14:nvPr/>
              </p14:nvContentPartPr>
              <p14:xfrm>
                <a:off x="360104" y="542012"/>
                <a:ext cx="140760" cy="16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B259453-C064-BCCA-5933-CC97C51FF6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464" y="533012"/>
                  <a:ext cx="158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16BB88-660C-80FC-33CD-DDD21DE92A40}"/>
                    </a:ext>
                  </a:extLst>
                </p14:cNvPr>
                <p14:cNvContentPartPr/>
                <p14:nvPr/>
              </p14:nvContentPartPr>
              <p14:xfrm>
                <a:off x="45464" y="229172"/>
                <a:ext cx="711360" cy="47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16BB88-660C-80FC-33CD-DDD21DE92A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824" y="220172"/>
                  <a:ext cx="729000" cy="496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0E359B4-87E1-1DA7-369B-AE85507BD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827" y="4327941"/>
            <a:ext cx="5121084" cy="253005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2F5FE3E-03D0-3DFD-513D-4D2F87934CAA}"/>
              </a:ext>
            </a:extLst>
          </p:cNvPr>
          <p:cNvGrpSpPr/>
          <p:nvPr/>
        </p:nvGrpSpPr>
        <p:grpSpPr>
          <a:xfrm>
            <a:off x="8337166" y="3874758"/>
            <a:ext cx="2390760" cy="311040"/>
            <a:chOff x="8337166" y="3874758"/>
            <a:chExt cx="239076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BE125E-F120-AAC1-247E-A8BF1EC929B3}"/>
                    </a:ext>
                  </a:extLst>
                </p14:cNvPr>
                <p14:cNvContentPartPr/>
                <p14:nvPr/>
              </p14:nvContentPartPr>
              <p14:xfrm>
                <a:off x="8337166" y="3979518"/>
                <a:ext cx="216000" cy="13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BE125E-F120-AAC1-247E-A8BF1EC929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28166" y="3970878"/>
                  <a:ext cx="233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53E393-FDD3-F641-293B-4538633239E8}"/>
                    </a:ext>
                  </a:extLst>
                </p14:cNvPr>
                <p14:cNvContentPartPr/>
                <p14:nvPr/>
              </p14:nvContentPartPr>
              <p14:xfrm>
                <a:off x="8514646" y="4003998"/>
                <a:ext cx="102600" cy="84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53E393-FDD3-F641-293B-4538633239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06006" y="3994998"/>
                  <a:ext cx="120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8ADFA6-4F40-3419-C6F9-B2B08CBA7BD2}"/>
                    </a:ext>
                  </a:extLst>
                </p14:cNvPr>
                <p14:cNvContentPartPr/>
                <p14:nvPr/>
              </p14:nvContentPartPr>
              <p14:xfrm>
                <a:off x="8596006" y="3949998"/>
                <a:ext cx="130680" cy="11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8ADFA6-4F40-3419-C6F9-B2B08CBA7B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87366" y="3941358"/>
                  <a:ext cx="148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8A8E4A-21BC-89AD-A987-5AF3888E7EC2}"/>
                    </a:ext>
                  </a:extLst>
                </p14:cNvPr>
                <p14:cNvContentPartPr/>
                <p14:nvPr/>
              </p14:nvContentPartPr>
              <p14:xfrm>
                <a:off x="8704366" y="3935238"/>
                <a:ext cx="167040" cy="150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8A8E4A-21BC-89AD-A987-5AF3888E7E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95726" y="3926238"/>
                  <a:ext cx="184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202E9F-4C1C-819B-F9D8-CCAD953688FB}"/>
                    </a:ext>
                  </a:extLst>
                </p14:cNvPr>
                <p14:cNvContentPartPr/>
                <p14:nvPr/>
              </p14:nvContentPartPr>
              <p14:xfrm>
                <a:off x="8360926" y="4133958"/>
                <a:ext cx="556200" cy="51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202E9F-4C1C-819B-F9D8-CCAD953688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52286" y="4124958"/>
                  <a:ext cx="573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585088-9CF6-202A-657E-3095852B0222}"/>
                    </a:ext>
                  </a:extLst>
                </p14:cNvPr>
                <p14:cNvContentPartPr/>
                <p14:nvPr/>
              </p14:nvContentPartPr>
              <p14:xfrm>
                <a:off x="8980486" y="3976998"/>
                <a:ext cx="17280" cy="3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585088-9CF6-202A-657E-3095852B02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71846" y="3968358"/>
                  <a:ext cx="34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95FD76-1BA0-9D84-0489-F664E2E68DDB}"/>
                    </a:ext>
                  </a:extLst>
                </p14:cNvPr>
                <p14:cNvContentPartPr/>
                <p14:nvPr/>
              </p14:nvContentPartPr>
              <p14:xfrm>
                <a:off x="8979406" y="3929478"/>
                <a:ext cx="271440" cy="16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95FD76-1BA0-9D84-0489-F664E2E68D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70766" y="3920838"/>
                  <a:ext cx="289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A40E1F-0E49-22C4-50AB-3B3A9C2F205F}"/>
                    </a:ext>
                  </a:extLst>
                </p14:cNvPr>
                <p14:cNvContentPartPr/>
                <p14:nvPr/>
              </p14:nvContentPartPr>
              <p14:xfrm>
                <a:off x="9227086" y="3874758"/>
                <a:ext cx="119520" cy="112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A40E1F-0E49-22C4-50AB-3B3A9C2F20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18086" y="3865758"/>
                  <a:ext cx="137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B1BD73-157F-6BDA-D0CB-FF37066D221A}"/>
                    </a:ext>
                  </a:extLst>
                </p14:cNvPr>
                <p14:cNvContentPartPr/>
                <p14:nvPr/>
              </p14:nvContentPartPr>
              <p14:xfrm>
                <a:off x="9381886" y="3962238"/>
                <a:ext cx="3240" cy="11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B1BD73-157F-6BDA-D0CB-FF37066D22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73246" y="3953598"/>
                  <a:ext cx="20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D7C12D-F4A7-EFCE-2FC1-FB4232CB0911}"/>
                    </a:ext>
                  </a:extLst>
                </p14:cNvPr>
                <p14:cNvContentPartPr/>
                <p14:nvPr/>
              </p14:nvContentPartPr>
              <p14:xfrm>
                <a:off x="9387286" y="3915438"/>
                <a:ext cx="281520" cy="17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D7C12D-F4A7-EFCE-2FC1-FB4232CB09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78646" y="3906798"/>
                  <a:ext cx="299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E92708-CA9D-B799-8F6B-8F082ADF9CCD}"/>
                    </a:ext>
                  </a:extLst>
                </p14:cNvPr>
                <p14:cNvContentPartPr/>
                <p14:nvPr/>
              </p14:nvContentPartPr>
              <p14:xfrm>
                <a:off x="9615166" y="3922998"/>
                <a:ext cx="265680" cy="133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E92708-CA9D-B799-8F6B-8F082ADF9C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06526" y="3914358"/>
                  <a:ext cx="283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D7A3251-8160-89F8-0589-F652EFC35CC5}"/>
                    </a:ext>
                  </a:extLst>
                </p14:cNvPr>
                <p14:cNvContentPartPr/>
                <p14:nvPr/>
              </p14:nvContentPartPr>
              <p14:xfrm>
                <a:off x="9740806" y="3896358"/>
                <a:ext cx="130680" cy="83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D7A3251-8160-89F8-0589-F652EFC35C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31806" y="3887358"/>
                  <a:ext cx="148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C3CE188-7EF1-AAEC-FAD1-256D0BA1FE05}"/>
                    </a:ext>
                  </a:extLst>
                </p14:cNvPr>
                <p14:cNvContentPartPr/>
                <p14:nvPr/>
              </p14:nvContentPartPr>
              <p14:xfrm>
                <a:off x="9962566" y="3907878"/>
                <a:ext cx="160200" cy="184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C3CE188-7EF1-AAEC-FAD1-256D0BA1FE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53566" y="3898878"/>
                  <a:ext cx="177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AECC987-98E9-2E2C-1CBC-CB90E403A365}"/>
                    </a:ext>
                  </a:extLst>
                </p14:cNvPr>
                <p14:cNvContentPartPr/>
                <p14:nvPr/>
              </p14:nvContentPartPr>
              <p14:xfrm>
                <a:off x="9972286" y="3933798"/>
                <a:ext cx="222840" cy="122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AECC987-98E9-2E2C-1CBC-CB90E403A3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63646" y="3924798"/>
                  <a:ext cx="240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E64DDD-B71E-F87D-DC93-FBDAB2B8905F}"/>
                    </a:ext>
                  </a:extLst>
                </p14:cNvPr>
                <p14:cNvContentPartPr/>
                <p14:nvPr/>
              </p14:nvContentPartPr>
              <p14:xfrm>
                <a:off x="10220326" y="3974118"/>
                <a:ext cx="153720" cy="110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E64DDD-B71E-F87D-DC93-FBDAB2B890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11686" y="3965118"/>
                  <a:ext cx="171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85E7346-683B-FFBE-5798-9E72392E554C}"/>
                    </a:ext>
                  </a:extLst>
                </p14:cNvPr>
                <p14:cNvContentPartPr/>
                <p14:nvPr/>
              </p14:nvContentPartPr>
              <p14:xfrm>
                <a:off x="10414726" y="3958998"/>
                <a:ext cx="153360" cy="104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85E7346-683B-FFBE-5798-9E72392E55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05726" y="3949998"/>
                  <a:ext cx="171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7C3719-2643-2F7A-4E99-E736E5A2EAFC}"/>
                    </a:ext>
                  </a:extLst>
                </p14:cNvPr>
                <p14:cNvContentPartPr/>
                <p14:nvPr/>
              </p14:nvContentPartPr>
              <p14:xfrm>
                <a:off x="10596886" y="3973038"/>
                <a:ext cx="106920" cy="66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7C3719-2643-2F7A-4E99-E736E5A2EAF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87886" y="3964038"/>
                  <a:ext cx="124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97FE55-E821-227E-9B73-32F120AE6552}"/>
                    </a:ext>
                  </a:extLst>
                </p14:cNvPr>
                <p14:cNvContentPartPr/>
                <p14:nvPr/>
              </p14:nvContentPartPr>
              <p14:xfrm>
                <a:off x="10601926" y="3882678"/>
                <a:ext cx="126000" cy="75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97FE55-E821-227E-9B73-32F120AE65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93286" y="3874038"/>
                  <a:ext cx="1436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2472D07-8877-B720-2167-D34EFE5A04B3}"/>
              </a:ext>
            </a:extLst>
          </p:cNvPr>
          <p:cNvGrpSpPr/>
          <p:nvPr/>
        </p:nvGrpSpPr>
        <p:grpSpPr>
          <a:xfrm>
            <a:off x="10923766" y="3910758"/>
            <a:ext cx="897480" cy="190800"/>
            <a:chOff x="10923766" y="3910758"/>
            <a:chExt cx="89748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2A7942-CDB4-4DBC-1FE6-BC44F0EC7DC2}"/>
                    </a:ext>
                  </a:extLst>
                </p14:cNvPr>
                <p14:cNvContentPartPr/>
                <p14:nvPr/>
              </p14:nvContentPartPr>
              <p14:xfrm>
                <a:off x="10923766" y="3910758"/>
                <a:ext cx="153720" cy="19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2A7942-CDB4-4DBC-1FE6-BC44F0EC7D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14766" y="3902118"/>
                  <a:ext cx="171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55ABCC-9AF7-8768-8ECB-A764E75BB984}"/>
                    </a:ext>
                  </a:extLst>
                </p14:cNvPr>
                <p14:cNvContentPartPr/>
                <p14:nvPr/>
              </p14:nvContentPartPr>
              <p14:xfrm>
                <a:off x="11095846" y="3948198"/>
                <a:ext cx="19800" cy="10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55ABCC-9AF7-8768-8ECB-A764E75BB9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87206" y="3939558"/>
                  <a:ext cx="3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56DEF0-F69B-2233-0232-2837E37D033D}"/>
                    </a:ext>
                  </a:extLst>
                </p14:cNvPr>
                <p14:cNvContentPartPr/>
                <p14:nvPr/>
              </p14:nvContentPartPr>
              <p14:xfrm>
                <a:off x="11389606" y="3957918"/>
                <a:ext cx="153720" cy="12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56DEF0-F69B-2233-0232-2837E37D03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80606" y="3948918"/>
                  <a:ext cx="171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1A68CF3-04AA-B746-1706-2F8B79BC7F71}"/>
                    </a:ext>
                  </a:extLst>
                </p14:cNvPr>
                <p14:cNvContentPartPr/>
                <p14:nvPr/>
              </p14:nvContentPartPr>
              <p14:xfrm>
                <a:off x="11792806" y="3978078"/>
                <a:ext cx="28440" cy="2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1A68CF3-04AA-B746-1706-2F8B79BC7F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783806" y="3969438"/>
                  <a:ext cx="46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349026-6C03-13E0-4544-B7D9912AC88D}"/>
                    </a:ext>
                  </a:extLst>
                </p14:cNvPr>
                <p14:cNvContentPartPr/>
                <p14:nvPr/>
              </p14:nvContentPartPr>
              <p14:xfrm>
                <a:off x="11804326" y="4034238"/>
                <a:ext cx="6120" cy="37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349026-6C03-13E0-4544-B7D9912AC8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95686" y="4025598"/>
                  <a:ext cx="23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8D27C97-FC96-817C-43A4-EED7944B0304}"/>
                    </a:ext>
                  </a:extLst>
                </p14:cNvPr>
                <p14:cNvContentPartPr/>
                <p14:nvPr/>
              </p14:nvContentPartPr>
              <p14:xfrm>
                <a:off x="11809726" y="3971598"/>
                <a:ext cx="2520" cy="7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8D27C97-FC96-817C-43A4-EED7944B03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01086" y="3962958"/>
                  <a:ext cx="20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1ED125-07CD-45E3-DF0D-9B31D94F7C3F}"/>
                    </a:ext>
                  </a:extLst>
                </p14:cNvPr>
                <p14:cNvContentPartPr/>
                <p14:nvPr/>
              </p14:nvContentPartPr>
              <p14:xfrm>
                <a:off x="11158846" y="3969078"/>
                <a:ext cx="83520" cy="109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1ED125-07CD-45E3-DF0D-9B31D94F7C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50206" y="3960438"/>
                  <a:ext cx="101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655B542-4035-F60D-8E70-A05AEFBF1212}"/>
                    </a:ext>
                  </a:extLst>
                </p14:cNvPr>
                <p14:cNvContentPartPr/>
                <p14:nvPr/>
              </p14:nvContentPartPr>
              <p14:xfrm>
                <a:off x="11276566" y="3974838"/>
                <a:ext cx="88200" cy="86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655B542-4035-F60D-8E70-A05AEFBF12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67566" y="3966198"/>
                  <a:ext cx="105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BF0A1E-F532-4B8C-D9EA-42CE5820362D}"/>
                    </a:ext>
                  </a:extLst>
                </p14:cNvPr>
                <p14:cNvContentPartPr/>
                <p14:nvPr/>
              </p14:nvContentPartPr>
              <p14:xfrm>
                <a:off x="11513806" y="3964038"/>
                <a:ext cx="109440" cy="131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BF0A1E-F532-4B8C-D9EA-42CE582036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505166" y="3955398"/>
                  <a:ext cx="127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9FDC0B-0695-8C70-AA50-C24A26EF627D}"/>
                    </a:ext>
                  </a:extLst>
                </p14:cNvPr>
                <p14:cNvContentPartPr/>
                <p14:nvPr/>
              </p14:nvContentPartPr>
              <p14:xfrm>
                <a:off x="11643046" y="3970158"/>
                <a:ext cx="61200" cy="11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9FDC0B-0695-8C70-AA50-C24A26EF62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634046" y="3961158"/>
                  <a:ext cx="78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11CEC16-3E8A-18DB-D620-6813FD0EBC43}"/>
                    </a:ext>
                  </a:extLst>
                </p14:cNvPr>
                <p14:cNvContentPartPr/>
                <p14:nvPr/>
              </p14:nvContentPartPr>
              <p14:xfrm>
                <a:off x="11671126" y="3931278"/>
                <a:ext cx="83520" cy="16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11CEC16-3E8A-18DB-D620-6813FD0EBC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62126" y="3922638"/>
                  <a:ext cx="101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D6E3ED-9FE0-CDAA-2DC2-A8785B8885F3}"/>
                    </a:ext>
                  </a:extLst>
                </p14:cNvPr>
                <p14:cNvContentPartPr/>
                <p14:nvPr/>
              </p14:nvContentPartPr>
              <p14:xfrm>
                <a:off x="11652406" y="4009038"/>
                <a:ext cx="59040" cy="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D6E3ED-9FE0-CDAA-2DC2-A8785B8885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43406" y="4000398"/>
                  <a:ext cx="76680" cy="2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092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text and a box&#10;&#10;Description automatically generated with medium confidence">
            <a:extLst>
              <a:ext uri="{FF2B5EF4-FFF2-40B4-BE49-F238E27FC236}">
                <a16:creationId xmlns:a16="http://schemas.microsoft.com/office/drawing/2014/main" id="{13F2D563-B752-E2B4-F1D4-EA0D6158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66" y="0"/>
            <a:ext cx="8484915" cy="58634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9F3BB68-2366-8424-4B20-745F6C241B4E}"/>
              </a:ext>
            </a:extLst>
          </p:cNvPr>
          <p:cNvGrpSpPr/>
          <p:nvPr/>
        </p:nvGrpSpPr>
        <p:grpSpPr>
          <a:xfrm>
            <a:off x="208184" y="228812"/>
            <a:ext cx="378720" cy="290880"/>
            <a:chOff x="208184" y="228812"/>
            <a:chExt cx="37872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CA8AA3-7DA4-8B34-38A8-7578FDFD2681}"/>
                    </a:ext>
                  </a:extLst>
                </p14:cNvPr>
                <p14:cNvContentPartPr/>
                <p14:nvPr/>
              </p14:nvContentPartPr>
              <p14:xfrm>
                <a:off x="243104" y="311612"/>
                <a:ext cx="132480" cy="112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CA8AA3-7DA4-8B34-38A8-7578FDFD26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464" y="302612"/>
                  <a:ext cx="150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78CABA8-2BA8-7096-C35E-F6880F53A509}"/>
                    </a:ext>
                  </a:extLst>
                </p14:cNvPr>
                <p14:cNvContentPartPr/>
                <p14:nvPr/>
              </p14:nvContentPartPr>
              <p14:xfrm>
                <a:off x="371264" y="330692"/>
                <a:ext cx="108000" cy="9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78CABA8-2BA8-7096-C35E-F6880F53A5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264" y="321692"/>
                  <a:ext cx="125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BB62FB-6576-C09F-E30C-C9039BADE961}"/>
                    </a:ext>
                  </a:extLst>
                </p14:cNvPr>
                <p14:cNvContentPartPr/>
                <p14:nvPr/>
              </p14:nvContentPartPr>
              <p14:xfrm>
                <a:off x="208184" y="228812"/>
                <a:ext cx="378720" cy="29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BB62FB-6576-C09F-E30C-C9039BADE96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544" y="220172"/>
                  <a:ext cx="39636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F4903E-B2E4-63DC-E6D8-B86E2DFF9B0A}"/>
              </a:ext>
            </a:extLst>
          </p:cNvPr>
          <p:cNvGrpSpPr/>
          <p:nvPr/>
        </p:nvGrpSpPr>
        <p:grpSpPr>
          <a:xfrm>
            <a:off x="2602942" y="3009581"/>
            <a:ext cx="819360" cy="221040"/>
            <a:chOff x="3715304" y="2330852"/>
            <a:chExt cx="8193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B2F970-7C41-1D44-476E-6BFCF68D3C4F}"/>
                    </a:ext>
                  </a:extLst>
                </p14:cNvPr>
                <p14:cNvContentPartPr/>
                <p14:nvPr/>
              </p14:nvContentPartPr>
              <p14:xfrm>
                <a:off x="3794504" y="2435612"/>
                <a:ext cx="74160" cy="77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B2F970-7C41-1D44-476E-6BFCF68D3C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85504" y="2426612"/>
                  <a:ext cx="91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A5C932-0437-E49B-1EB0-7DB04C77C5CE}"/>
                    </a:ext>
                  </a:extLst>
                </p14:cNvPr>
                <p14:cNvContentPartPr/>
                <p14:nvPr/>
              </p14:nvContentPartPr>
              <p14:xfrm>
                <a:off x="3876584" y="2437772"/>
                <a:ext cx="49320" cy="56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A5C932-0437-E49B-1EB0-7DB04C77C5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67584" y="2428772"/>
                  <a:ext cx="66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DDD1FEB-EB13-0E0A-4CA3-2AEBEBB100A1}"/>
                    </a:ext>
                  </a:extLst>
                </p14:cNvPr>
                <p14:cNvContentPartPr/>
                <p14:nvPr/>
              </p14:nvContentPartPr>
              <p14:xfrm>
                <a:off x="3715304" y="2330852"/>
                <a:ext cx="270720" cy="22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DDD1FEB-EB13-0E0A-4CA3-2AEBEBB100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06304" y="2322212"/>
                  <a:ext cx="288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03BD11-8D88-8094-886B-B6FB3866D2A8}"/>
                    </a:ext>
                  </a:extLst>
                </p14:cNvPr>
                <p14:cNvContentPartPr/>
                <p14:nvPr/>
              </p14:nvContentPartPr>
              <p14:xfrm>
                <a:off x="4050824" y="2429852"/>
                <a:ext cx="10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03BD11-8D88-8094-886B-B6FB3866D2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42184" y="2420852"/>
                  <a:ext cx="118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6772DA-59A0-4222-F5C4-9602A77604E9}"/>
                    </a:ext>
                  </a:extLst>
                </p14:cNvPr>
                <p14:cNvContentPartPr/>
                <p14:nvPr/>
              </p14:nvContentPartPr>
              <p14:xfrm>
                <a:off x="4180784" y="2401052"/>
                <a:ext cx="92160" cy="7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6772DA-59A0-4222-F5C4-9602A77604E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71784" y="2392052"/>
                  <a:ext cx="109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BC78AA-21DE-0E4A-CEB7-7DDCD57C14CE}"/>
                    </a:ext>
                  </a:extLst>
                </p14:cNvPr>
                <p14:cNvContentPartPr/>
                <p14:nvPr/>
              </p14:nvContentPartPr>
              <p14:xfrm>
                <a:off x="4313624" y="2419052"/>
                <a:ext cx="21600" cy="6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BC78AA-21DE-0E4A-CEB7-7DDCD57C14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04624" y="2410052"/>
                  <a:ext cx="39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1B5D57-1240-7EA0-C09A-F7B0493855BC}"/>
                    </a:ext>
                  </a:extLst>
                </p14:cNvPr>
                <p14:cNvContentPartPr/>
                <p14:nvPr/>
              </p14:nvContentPartPr>
              <p14:xfrm>
                <a:off x="4329824" y="2388092"/>
                <a:ext cx="84600" cy="85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1B5D57-1240-7EA0-C09A-F7B0493855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21184" y="2379092"/>
                  <a:ext cx="102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2DB2CB-D9F1-BF58-3253-1049CA23207E}"/>
                    </a:ext>
                  </a:extLst>
                </p14:cNvPr>
                <p14:cNvContentPartPr/>
                <p14:nvPr/>
              </p14:nvContentPartPr>
              <p14:xfrm>
                <a:off x="4443224" y="2386292"/>
                <a:ext cx="87120" cy="87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2DB2CB-D9F1-BF58-3253-1049CA2320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34584" y="2377292"/>
                  <a:ext cx="104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F7E211-6362-3FF0-0A59-D805CA06A637}"/>
                    </a:ext>
                  </a:extLst>
                </p14:cNvPr>
                <p14:cNvContentPartPr/>
                <p14:nvPr/>
              </p14:nvContentPartPr>
              <p14:xfrm>
                <a:off x="4447544" y="2366492"/>
                <a:ext cx="87120" cy="57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F7E211-6362-3FF0-0A59-D805CA06A6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38544" y="2357492"/>
                  <a:ext cx="1047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EDAA63-63E0-F244-D86D-E40B36E3EE3C}"/>
              </a:ext>
            </a:extLst>
          </p:cNvPr>
          <p:cNvGrpSpPr/>
          <p:nvPr/>
        </p:nvGrpSpPr>
        <p:grpSpPr>
          <a:xfrm>
            <a:off x="4836704" y="4695692"/>
            <a:ext cx="385200" cy="293040"/>
            <a:chOff x="4836704" y="4695692"/>
            <a:chExt cx="38520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5D9900-01FE-EE62-5599-61FC1EADC590}"/>
                    </a:ext>
                  </a:extLst>
                </p14:cNvPr>
                <p14:cNvContentPartPr/>
                <p14:nvPr/>
              </p14:nvContentPartPr>
              <p14:xfrm>
                <a:off x="4877384" y="4791452"/>
                <a:ext cx="124920" cy="11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5D9900-01FE-EE62-5599-61FC1EADC5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68744" y="4782452"/>
                  <a:ext cx="142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A30F20-72A1-A417-D9B1-9501B9B4ED25}"/>
                    </a:ext>
                  </a:extLst>
                </p14:cNvPr>
                <p14:cNvContentPartPr/>
                <p14:nvPr/>
              </p14:nvContentPartPr>
              <p14:xfrm>
                <a:off x="5027864" y="4827812"/>
                <a:ext cx="73800" cy="68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A30F20-72A1-A417-D9B1-9501B9B4ED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9224" y="4819172"/>
                  <a:ext cx="91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CBF73A-C915-D9C4-E373-24BFDE61323C}"/>
                    </a:ext>
                  </a:extLst>
                </p14:cNvPr>
                <p14:cNvContentPartPr/>
                <p14:nvPr/>
              </p14:nvContentPartPr>
              <p14:xfrm>
                <a:off x="4836704" y="4695692"/>
                <a:ext cx="385200" cy="29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CBF73A-C915-D9C4-E373-24BFDE6132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27704" y="4687052"/>
                  <a:ext cx="40284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4C1F5B-E2F0-0AAB-F754-5DB86F3BA976}"/>
              </a:ext>
            </a:extLst>
          </p:cNvPr>
          <p:cNvGrpSpPr/>
          <p:nvPr/>
        </p:nvGrpSpPr>
        <p:grpSpPr>
          <a:xfrm>
            <a:off x="5317664" y="4759412"/>
            <a:ext cx="1189800" cy="306720"/>
            <a:chOff x="5317664" y="4759412"/>
            <a:chExt cx="118980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BF9598-779E-D5BE-67DF-E12B9AF454A5}"/>
                    </a:ext>
                  </a:extLst>
                </p14:cNvPr>
                <p14:cNvContentPartPr/>
                <p14:nvPr/>
              </p14:nvContentPartPr>
              <p14:xfrm>
                <a:off x="5317664" y="4804772"/>
                <a:ext cx="200880" cy="92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BF9598-779E-D5BE-67DF-E12B9AF454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09024" y="4795772"/>
                  <a:ext cx="218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D3FCD4-6E9D-E4CB-DAA8-55489EEE6F93}"/>
                    </a:ext>
                  </a:extLst>
                </p14:cNvPr>
                <p14:cNvContentPartPr/>
                <p14:nvPr/>
              </p14:nvContentPartPr>
              <p14:xfrm>
                <a:off x="5541944" y="4800452"/>
                <a:ext cx="77040" cy="67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D3FCD4-6E9D-E4CB-DAA8-55489EEE6F9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304" y="4791812"/>
                  <a:ext cx="94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9ED02A-7736-ADA4-A066-505962CDDC47}"/>
                    </a:ext>
                  </a:extLst>
                </p14:cNvPr>
                <p14:cNvContentPartPr/>
                <p14:nvPr/>
              </p14:nvContentPartPr>
              <p14:xfrm>
                <a:off x="5610704" y="4820612"/>
                <a:ext cx="37440" cy="4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9ED02A-7736-ADA4-A066-505962CDDC4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02064" y="4811612"/>
                  <a:ext cx="55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A64C53-D405-1DD6-105D-F517019DF23F}"/>
                    </a:ext>
                  </a:extLst>
                </p14:cNvPr>
                <p14:cNvContentPartPr/>
                <p14:nvPr/>
              </p14:nvContentPartPr>
              <p14:xfrm>
                <a:off x="5679104" y="4759412"/>
                <a:ext cx="97920" cy="10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A64C53-D405-1DD6-105D-F517019DF23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70464" y="4750412"/>
                  <a:ext cx="115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638E56C-A09D-9EA3-40E1-AAA10ECBD605}"/>
                    </a:ext>
                  </a:extLst>
                </p14:cNvPr>
                <p14:cNvContentPartPr/>
                <p14:nvPr/>
              </p14:nvContentPartPr>
              <p14:xfrm>
                <a:off x="5810144" y="4795772"/>
                <a:ext cx="25200" cy="4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638E56C-A09D-9EA3-40E1-AAA10ECBD60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01144" y="4786772"/>
                  <a:ext cx="42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11BB67-5247-0A2F-BBD3-6CD80CAEBF8B}"/>
                    </a:ext>
                  </a:extLst>
                </p14:cNvPr>
                <p14:cNvContentPartPr/>
                <p14:nvPr/>
              </p14:nvContentPartPr>
              <p14:xfrm>
                <a:off x="5863064" y="4781732"/>
                <a:ext cx="166680" cy="85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11BB67-5247-0A2F-BBD3-6CD80CAEBF8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54064" y="4773092"/>
                  <a:ext cx="184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9BCC3B2-FCAF-B1CA-4874-0F6B7AA115AF}"/>
                    </a:ext>
                  </a:extLst>
                </p14:cNvPr>
                <p14:cNvContentPartPr/>
                <p14:nvPr/>
              </p14:nvContentPartPr>
              <p14:xfrm>
                <a:off x="5494064" y="4987652"/>
                <a:ext cx="9000" cy="68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9BCC3B2-FCAF-B1CA-4874-0F6B7AA115A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85064" y="4978652"/>
                  <a:ext cx="2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4BCC41E-216A-CF34-7544-CB94352C6041}"/>
                    </a:ext>
                  </a:extLst>
                </p14:cNvPr>
                <p14:cNvContentPartPr/>
                <p14:nvPr/>
              </p14:nvContentPartPr>
              <p14:xfrm>
                <a:off x="5426744" y="4964612"/>
                <a:ext cx="131040" cy="12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4BCC41E-216A-CF34-7544-CB94352C604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8104" y="4955612"/>
                  <a:ext cx="148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E208E03-87E5-0446-83A0-51A9B12879A8}"/>
                    </a:ext>
                  </a:extLst>
                </p14:cNvPr>
                <p14:cNvContentPartPr/>
                <p14:nvPr/>
              </p14:nvContentPartPr>
              <p14:xfrm>
                <a:off x="5575784" y="4952012"/>
                <a:ext cx="178920" cy="11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E208E03-87E5-0446-83A0-51A9B12879A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66784" y="4943012"/>
                  <a:ext cx="196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9B6D73-9E12-D9A8-7911-42488BBC46FC}"/>
                    </a:ext>
                  </a:extLst>
                </p14:cNvPr>
                <p14:cNvContentPartPr/>
                <p14:nvPr/>
              </p14:nvContentPartPr>
              <p14:xfrm>
                <a:off x="5673704" y="5029412"/>
                <a:ext cx="107640" cy="6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9B6D73-9E12-D9A8-7911-42488BBC46F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65064" y="5020412"/>
                  <a:ext cx="125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D9714C-621D-357A-01A9-BA9DC61E2422}"/>
                    </a:ext>
                  </a:extLst>
                </p14:cNvPr>
                <p14:cNvContentPartPr/>
                <p14:nvPr/>
              </p14:nvContentPartPr>
              <p14:xfrm>
                <a:off x="5809064" y="4967852"/>
                <a:ext cx="92880" cy="64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D9714C-621D-357A-01A9-BA9DC61E242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00064" y="4959212"/>
                  <a:ext cx="110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15944CE-A817-AF95-2C49-1CC7C074A7E7}"/>
                    </a:ext>
                  </a:extLst>
                </p14:cNvPr>
                <p14:cNvContentPartPr/>
                <p14:nvPr/>
              </p14:nvContentPartPr>
              <p14:xfrm>
                <a:off x="5918504" y="4988012"/>
                <a:ext cx="71280" cy="73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15944CE-A817-AF95-2C49-1CC7C074A7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09504" y="4979012"/>
                  <a:ext cx="88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602D28-EE63-4395-A11B-E93F4D90955C}"/>
                    </a:ext>
                  </a:extLst>
                </p14:cNvPr>
                <p14:cNvContentPartPr/>
                <p14:nvPr/>
              </p14:nvContentPartPr>
              <p14:xfrm>
                <a:off x="6012824" y="4987652"/>
                <a:ext cx="42120" cy="4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602D28-EE63-4395-A11B-E93F4D90955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03824" y="4978652"/>
                  <a:ext cx="59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79AE9C4-C883-4967-281E-32F114471D82}"/>
                    </a:ext>
                  </a:extLst>
                </p14:cNvPr>
                <p14:cNvContentPartPr/>
                <p14:nvPr/>
              </p14:nvContentPartPr>
              <p14:xfrm>
                <a:off x="6104624" y="4986572"/>
                <a:ext cx="53640" cy="70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79AE9C4-C883-4967-281E-32F114471D8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95984" y="4977932"/>
                  <a:ext cx="71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D9C6C46-1E57-A8F4-57A0-CC4DADD14753}"/>
                    </a:ext>
                  </a:extLst>
                </p14:cNvPr>
                <p14:cNvContentPartPr/>
                <p14:nvPr/>
              </p14:nvContentPartPr>
              <p14:xfrm>
                <a:off x="6173744" y="4942292"/>
                <a:ext cx="146160" cy="9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D9C6C46-1E57-A8F4-57A0-CC4DADD1475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65104" y="4933292"/>
                  <a:ext cx="163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E2653B-801C-58B1-29C9-9AE662313E93}"/>
                    </a:ext>
                  </a:extLst>
                </p14:cNvPr>
                <p14:cNvContentPartPr/>
                <p14:nvPr/>
              </p14:nvContentPartPr>
              <p14:xfrm>
                <a:off x="6327464" y="4964612"/>
                <a:ext cx="180000" cy="91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E2653B-801C-58B1-29C9-9AE662313E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18824" y="4955612"/>
                  <a:ext cx="197640" cy="10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674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53B88-19F4-C4E8-E892-C26620D0C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9" y="678730"/>
            <a:ext cx="7484008" cy="50701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7CFA2F-76D4-EF33-FB1E-247F6A781490}"/>
              </a:ext>
            </a:extLst>
          </p:cNvPr>
          <p:cNvGrpSpPr/>
          <p:nvPr/>
        </p:nvGrpSpPr>
        <p:grpSpPr>
          <a:xfrm>
            <a:off x="103424" y="228092"/>
            <a:ext cx="443160" cy="357120"/>
            <a:chOff x="103424" y="228092"/>
            <a:chExt cx="4431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8C85687-0966-6820-DF82-583D26A27AB9}"/>
                    </a:ext>
                  </a:extLst>
                </p14:cNvPr>
                <p14:cNvContentPartPr/>
                <p14:nvPr/>
              </p14:nvContentPartPr>
              <p14:xfrm>
                <a:off x="230504" y="335372"/>
                <a:ext cx="103680" cy="144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8C85687-0966-6820-DF82-583D26A27A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504" y="326372"/>
                  <a:ext cx="121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F33D74-8830-99CE-690C-273517B19A52}"/>
                    </a:ext>
                  </a:extLst>
                </p14:cNvPr>
                <p14:cNvContentPartPr/>
                <p14:nvPr/>
              </p14:nvContentPartPr>
              <p14:xfrm>
                <a:off x="347144" y="318092"/>
                <a:ext cx="92880" cy="139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F33D74-8830-99CE-690C-273517B19A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8144" y="309092"/>
                  <a:ext cx="110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FFC97E9-782F-4C9C-01BE-20CBABD63DA3}"/>
                    </a:ext>
                  </a:extLst>
                </p14:cNvPr>
                <p14:cNvContentPartPr/>
                <p14:nvPr/>
              </p14:nvContentPartPr>
              <p14:xfrm>
                <a:off x="103424" y="228092"/>
                <a:ext cx="443160" cy="357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FFC97E9-782F-4C9C-01BE-20CBABD63D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784" y="219092"/>
                  <a:ext cx="46080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1F73F7-B34C-0A34-E9CF-D29F3262B7C9}"/>
              </a:ext>
            </a:extLst>
          </p:cNvPr>
          <p:cNvGrpSpPr/>
          <p:nvPr/>
        </p:nvGrpSpPr>
        <p:grpSpPr>
          <a:xfrm>
            <a:off x="653144" y="364892"/>
            <a:ext cx="845640" cy="157680"/>
            <a:chOff x="653144" y="364892"/>
            <a:chExt cx="84564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4BD618-D435-AAB6-A6CA-73E437B4B2EB}"/>
                    </a:ext>
                  </a:extLst>
                </p14:cNvPr>
                <p14:cNvContentPartPr/>
                <p14:nvPr/>
              </p14:nvContentPartPr>
              <p14:xfrm>
                <a:off x="1000544" y="393332"/>
                <a:ext cx="119880" cy="120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4BD618-D435-AAB6-A6CA-73E437B4B2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1544" y="384332"/>
                  <a:ext cx="137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398750-3971-E7BE-E4A9-77C787881898}"/>
                    </a:ext>
                  </a:extLst>
                </p14:cNvPr>
                <p14:cNvContentPartPr/>
                <p14:nvPr/>
              </p14:nvContentPartPr>
              <p14:xfrm>
                <a:off x="1147784" y="408452"/>
                <a:ext cx="158400" cy="10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398750-3971-E7BE-E4A9-77C7878818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8784" y="399812"/>
                  <a:ext cx="176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C76559-3CBD-B1C0-C282-0BB2FD0AEFFE}"/>
                    </a:ext>
                  </a:extLst>
                </p14:cNvPr>
                <p14:cNvContentPartPr/>
                <p14:nvPr/>
              </p14:nvContentPartPr>
              <p14:xfrm>
                <a:off x="1386104" y="420332"/>
                <a:ext cx="112680" cy="8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C76559-3CBD-B1C0-C282-0BB2FD0AEF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77104" y="411332"/>
                  <a:ext cx="130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49EC40-61BC-5CD7-29CD-F1FA7A3B139F}"/>
                    </a:ext>
                  </a:extLst>
                </p14:cNvPr>
                <p14:cNvContentPartPr/>
                <p14:nvPr/>
              </p14:nvContentPartPr>
              <p14:xfrm>
                <a:off x="653144" y="364892"/>
                <a:ext cx="135000" cy="15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49EC40-61BC-5CD7-29CD-F1FA7A3B13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4504" y="356252"/>
                  <a:ext cx="152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2C03C9-ADD4-42E5-A47F-C27D27AA07D4}"/>
                    </a:ext>
                  </a:extLst>
                </p14:cNvPr>
                <p14:cNvContentPartPr/>
                <p14:nvPr/>
              </p14:nvContentPartPr>
              <p14:xfrm>
                <a:off x="782024" y="415292"/>
                <a:ext cx="124920" cy="99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2C03C9-ADD4-42E5-A47F-C27D27AA07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3024" y="406292"/>
                  <a:ext cx="1425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222F29-C641-3FC8-747E-AB5324A93DFE}"/>
              </a:ext>
            </a:extLst>
          </p:cNvPr>
          <p:cNvGrpSpPr/>
          <p:nvPr/>
        </p:nvGrpSpPr>
        <p:grpSpPr>
          <a:xfrm>
            <a:off x="1838624" y="354092"/>
            <a:ext cx="1128960" cy="171360"/>
            <a:chOff x="1838624" y="354092"/>
            <a:chExt cx="112896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D0ACB4-059C-1111-10F0-51641654F0DC}"/>
                    </a:ext>
                  </a:extLst>
                </p14:cNvPr>
                <p14:cNvContentPartPr/>
                <p14:nvPr/>
              </p14:nvContentPartPr>
              <p14:xfrm>
                <a:off x="1838624" y="376412"/>
                <a:ext cx="167400" cy="14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D0ACB4-059C-1111-10F0-51641654F0D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29624" y="367412"/>
                  <a:ext cx="185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FBE873-4279-1095-BAEF-693078C608E7}"/>
                    </a:ext>
                  </a:extLst>
                </p14:cNvPr>
                <p14:cNvContentPartPr/>
                <p14:nvPr/>
              </p14:nvContentPartPr>
              <p14:xfrm>
                <a:off x="2029064" y="391172"/>
                <a:ext cx="145440" cy="85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FBE873-4279-1095-BAEF-693078C608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20424" y="382172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9DA0DF-D132-058E-E294-219E6B6EF028}"/>
                    </a:ext>
                  </a:extLst>
                </p14:cNvPr>
                <p14:cNvContentPartPr/>
                <p14:nvPr/>
              </p14:nvContentPartPr>
              <p14:xfrm>
                <a:off x="2154344" y="371012"/>
                <a:ext cx="183240" cy="10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9DA0DF-D132-058E-E294-219E6B6EF0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45344" y="362012"/>
                  <a:ext cx="200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01E18C-3810-8EE1-4813-F813A32ECCC9}"/>
                    </a:ext>
                  </a:extLst>
                </p14:cNvPr>
                <p14:cNvContentPartPr/>
                <p14:nvPr/>
              </p14:nvContentPartPr>
              <p14:xfrm>
                <a:off x="2381864" y="398732"/>
                <a:ext cx="197640" cy="8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01E18C-3810-8EE1-4813-F813A32ECCC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73224" y="389732"/>
                  <a:ext cx="215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EB508C-814E-61FB-E4AB-099B9A4EB50A}"/>
                    </a:ext>
                  </a:extLst>
                </p14:cNvPr>
                <p14:cNvContentPartPr/>
                <p14:nvPr/>
              </p14:nvContentPartPr>
              <p14:xfrm>
                <a:off x="2522264" y="354092"/>
                <a:ext cx="87120" cy="2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EB508C-814E-61FB-E4AB-099B9A4EB5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13624" y="345452"/>
                  <a:ext cx="104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22CF47-4919-A12F-E0D2-DBDDB355D335}"/>
                    </a:ext>
                  </a:extLst>
                </p14:cNvPr>
                <p14:cNvContentPartPr/>
                <p14:nvPr/>
              </p14:nvContentPartPr>
              <p14:xfrm>
                <a:off x="2545304" y="394412"/>
                <a:ext cx="39600" cy="2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22CF47-4919-A12F-E0D2-DBDDB355D33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36304" y="385772"/>
                  <a:ext cx="57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8F2E19-DC94-DB38-61D5-D4D00A546072}"/>
                    </a:ext>
                  </a:extLst>
                </p14:cNvPr>
                <p14:cNvContentPartPr/>
                <p14:nvPr/>
              </p14:nvContentPartPr>
              <p14:xfrm>
                <a:off x="2704064" y="369212"/>
                <a:ext cx="263520" cy="114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8F2E19-DC94-DB38-61D5-D4D00A5460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95064" y="360212"/>
                  <a:ext cx="281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123CCC-D720-4C60-613B-0021CAEE2F89}"/>
                    </a:ext>
                  </a:extLst>
                </p14:cNvPr>
                <p14:cNvContentPartPr/>
                <p14:nvPr/>
              </p14:nvContentPartPr>
              <p14:xfrm>
                <a:off x="2853104" y="365252"/>
                <a:ext cx="83880" cy="56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123CCC-D720-4C60-613B-0021CAEE2F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44104" y="356612"/>
                  <a:ext cx="101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5EF38C-14F8-90ED-8083-79535432FB54}"/>
                    </a:ext>
                  </a:extLst>
                </p14:cNvPr>
                <p14:cNvContentPartPr/>
                <p14:nvPr/>
              </p14:nvContentPartPr>
              <p14:xfrm>
                <a:off x="2164784" y="430052"/>
                <a:ext cx="1908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5EF38C-14F8-90ED-8083-79535432FB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56144" y="421412"/>
                  <a:ext cx="367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20F160-97A2-515F-C2E0-42B15737433A}"/>
              </a:ext>
            </a:extLst>
          </p:cNvPr>
          <p:cNvGrpSpPr/>
          <p:nvPr/>
        </p:nvGrpSpPr>
        <p:grpSpPr>
          <a:xfrm>
            <a:off x="3279344" y="349412"/>
            <a:ext cx="380160" cy="138960"/>
            <a:chOff x="3279344" y="349412"/>
            <a:chExt cx="38016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6D21F5-73C9-84F2-B2EF-FBB856B44C64}"/>
                    </a:ext>
                  </a:extLst>
                </p14:cNvPr>
                <p14:cNvContentPartPr/>
                <p14:nvPr/>
              </p14:nvContentPartPr>
              <p14:xfrm>
                <a:off x="3279344" y="354812"/>
                <a:ext cx="264600" cy="133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6D21F5-73C9-84F2-B2EF-FBB856B44C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70344" y="346172"/>
                  <a:ext cx="282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5FF426-99C5-42F1-6781-37826AE12FD8}"/>
                    </a:ext>
                  </a:extLst>
                </p14:cNvPr>
                <p14:cNvContentPartPr/>
                <p14:nvPr/>
              </p14:nvContentPartPr>
              <p14:xfrm>
                <a:off x="3547904" y="349412"/>
                <a:ext cx="111600" cy="114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5FF426-99C5-42F1-6781-37826AE12F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38904" y="340772"/>
                  <a:ext cx="1292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686BE3-E7D5-10FC-06EE-571450109D2A}"/>
              </a:ext>
            </a:extLst>
          </p:cNvPr>
          <p:cNvGrpSpPr/>
          <p:nvPr/>
        </p:nvGrpSpPr>
        <p:grpSpPr>
          <a:xfrm>
            <a:off x="3947144" y="343652"/>
            <a:ext cx="485640" cy="139680"/>
            <a:chOff x="3947144" y="343652"/>
            <a:chExt cx="48564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9EF2CB-3356-C018-9F16-6EF1CB49E0F2}"/>
                    </a:ext>
                  </a:extLst>
                </p14:cNvPr>
                <p14:cNvContentPartPr/>
                <p14:nvPr/>
              </p14:nvContentPartPr>
              <p14:xfrm>
                <a:off x="3962984" y="364532"/>
                <a:ext cx="20160" cy="10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9EF2CB-3356-C018-9F16-6EF1CB49E0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53984" y="355892"/>
                  <a:ext cx="37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2BDBFF-104C-08BF-1819-2200B690DFF3}"/>
                    </a:ext>
                  </a:extLst>
                </p14:cNvPr>
                <p14:cNvContentPartPr/>
                <p14:nvPr/>
              </p14:nvContentPartPr>
              <p14:xfrm>
                <a:off x="3947144" y="350492"/>
                <a:ext cx="130680" cy="63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2BDBFF-104C-08BF-1819-2200B690DFF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38504" y="341852"/>
                  <a:ext cx="148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99EF462-54C9-914E-CADD-508133507AE1}"/>
                    </a:ext>
                  </a:extLst>
                </p14:cNvPr>
                <p14:cNvContentPartPr/>
                <p14:nvPr/>
              </p14:nvContentPartPr>
              <p14:xfrm>
                <a:off x="4115624" y="395852"/>
                <a:ext cx="21960" cy="41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99EF462-54C9-914E-CADD-508133507AE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06984" y="386852"/>
                  <a:ext cx="39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F1EA334-6EE5-E3B1-16B9-60B0F0232268}"/>
                    </a:ext>
                  </a:extLst>
                </p14:cNvPr>
                <p14:cNvContentPartPr/>
                <p14:nvPr/>
              </p14:nvContentPartPr>
              <p14:xfrm>
                <a:off x="4185104" y="343652"/>
                <a:ext cx="235800" cy="139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F1EA334-6EE5-E3B1-16B9-60B0F02322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76104" y="334652"/>
                  <a:ext cx="253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A8C8F2-8CD6-7F92-3756-8024C919C318}"/>
                    </a:ext>
                  </a:extLst>
                </p14:cNvPr>
                <p14:cNvContentPartPr/>
                <p14:nvPr/>
              </p14:nvContentPartPr>
              <p14:xfrm>
                <a:off x="4314704" y="405572"/>
                <a:ext cx="118080" cy="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A8C8F2-8CD6-7F92-3756-8024C919C31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05704" y="396932"/>
                  <a:ext cx="13572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33B3CB9-7983-EFF8-0DD8-6A584F5B3CFA}"/>
                  </a:ext>
                </a:extLst>
              </p14:cNvPr>
              <p14:cNvContentPartPr/>
              <p14:nvPr/>
            </p14:nvContentPartPr>
            <p14:xfrm>
              <a:off x="4721504" y="346172"/>
              <a:ext cx="128160" cy="110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33B3CB9-7983-EFF8-0DD8-6A584F5B3CF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12864" y="337532"/>
                <a:ext cx="14580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B358B25-8812-F1EA-C384-DD0ECBD97F8A}"/>
              </a:ext>
            </a:extLst>
          </p:cNvPr>
          <p:cNvGrpSpPr/>
          <p:nvPr/>
        </p:nvGrpSpPr>
        <p:grpSpPr>
          <a:xfrm>
            <a:off x="5187344" y="349412"/>
            <a:ext cx="272880" cy="104400"/>
            <a:chOff x="5187344" y="349412"/>
            <a:chExt cx="27288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BFFC49-5BA9-2A00-F5CC-9F074B71DC06}"/>
                    </a:ext>
                  </a:extLst>
                </p14:cNvPr>
                <p14:cNvContentPartPr/>
                <p14:nvPr/>
              </p14:nvContentPartPr>
              <p14:xfrm>
                <a:off x="5187344" y="358772"/>
                <a:ext cx="119520" cy="95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BFFC49-5BA9-2A00-F5CC-9F074B71DC0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78344" y="350132"/>
                  <a:ext cx="137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A6EB39-461A-9884-7AEB-FAE900E679F7}"/>
                    </a:ext>
                  </a:extLst>
                </p14:cNvPr>
                <p14:cNvContentPartPr/>
                <p14:nvPr/>
              </p14:nvContentPartPr>
              <p14:xfrm>
                <a:off x="5341064" y="349412"/>
                <a:ext cx="119160" cy="83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A6EB39-461A-9884-7AEB-FAE900E679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32064" y="340772"/>
                  <a:ext cx="13680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5D5F95-575D-6E4B-9EB5-5AD4B8FEBB38}"/>
              </a:ext>
            </a:extLst>
          </p:cNvPr>
          <p:cNvGrpSpPr/>
          <p:nvPr/>
        </p:nvGrpSpPr>
        <p:grpSpPr>
          <a:xfrm>
            <a:off x="5782064" y="293972"/>
            <a:ext cx="710280" cy="140760"/>
            <a:chOff x="5782064" y="293972"/>
            <a:chExt cx="71028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B98986C-CAAC-3716-636F-F7D8FBF0FDB4}"/>
                    </a:ext>
                  </a:extLst>
                </p14:cNvPr>
                <p14:cNvContentPartPr/>
                <p14:nvPr/>
              </p14:nvContentPartPr>
              <p14:xfrm>
                <a:off x="5782064" y="317012"/>
                <a:ext cx="122760" cy="11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B98986C-CAAC-3716-636F-F7D8FBF0FDB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73424" y="308372"/>
                  <a:ext cx="140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232F1D-672F-7C06-5C78-8B78716047F6}"/>
                    </a:ext>
                  </a:extLst>
                </p14:cNvPr>
                <p14:cNvContentPartPr/>
                <p14:nvPr/>
              </p14:nvContentPartPr>
              <p14:xfrm>
                <a:off x="5844344" y="390452"/>
                <a:ext cx="92160" cy="21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232F1D-672F-7C06-5C78-8B78716047F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35344" y="381452"/>
                  <a:ext cx="10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AD1F10-941C-02EC-5018-8036D60F4D39}"/>
                    </a:ext>
                  </a:extLst>
                </p14:cNvPr>
                <p14:cNvContentPartPr/>
                <p14:nvPr/>
              </p14:nvContentPartPr>
              <p14:xfrm>
                <a:off x="5948744" y="293972"/>
                <a:ext cx="266400" cy="139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AD1F10-941C-02EC-5018-8036D60F4D3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39744" y="284972"/>
                  <a:ext cx="284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3A99BC-D0D0-EEEF-430A-E8CDC55BD3C2}"/>
                    </a:ext>
                  </a:extLst>
                </p14:cNvPr>
                <p14:cNvContentPartPr/>
                <p14:nvPr/>
              </p14:nvContentPartPr>
              <p14:xfrm>
                <a:off x="6227024" y="309452"/>
                <a:ext cx="265320" cy="11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3A99BC-D0D0-EEEF-430A-E8CDC55BD3C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18024" y="300812"/>
                  <a:ext cx="28296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AE5E1ED-129C-F0A1-9681-F6569F551196}"/>
              </a:ext>
            </a:extLst>
          </p:cNvPr>
          <p:cNvGrpSpPr/>
          <p:nvPr/>
        </p:nvGrpSpPr>
        <p:grpSpPr>
          <a:xfrm>
            <a:off x="6790784" y="244652"/>
            <a:ext cx="948240" cy="137160"/>
            <a:chOff x="6790784" y="244652"/>
            <a:chExt cx="94824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9719B1-8EB1-852C-3CD0-D2833ED14AE1}"/>
                    </a:ext>
                  </a:extLst>
                </p14:cNvPr>
                <p14:cNvContentPartPr/>
                <p14:nvPr/>
              </p14:nvContentPartPr>
              <p14:xfrm>
                <a:off x="6790784" y="302612"/>
                <a:ext cx="112320" cy="72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9719B1-8EB1-852C-3CD0-D2833ED14AE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81784" y="293972"/>
                  <a:ext cx="129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268891-8316-B630-6E8E-B61E49CB1E26}"/>
                    </a:ext>
                  </a:extLst>
                </p14:cNvPr>
                <p14:cNvContentPartPr/>
                <p14:nvPr/>
              </p14:nvContentPartPr>
              <p14:xfrm>
                <a:off x="6943784" y="270932"/>
                <a:ext cx="281520" cy="105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268891-8316-B630-6E8E-B61E49CB1E2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35144" y="261932"/>
                  <a:ext cx="299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C0FE5C-8C90-650E-BF06-786E05848033}"/>
                    </a:ext>
                  </a:extLst>
                </p14:cNvPr>
                <p14:cNvContentPartPr/>
                <p14:nvPr/>
              </p14:nvContentPartPr>
              <p14:xfrm>
                <a:off x="7128104" y="251852"/>
                <a:ext cx="108000" cy="71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C0FE5C-8C90-650E-BF06-786E0584803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19104" y="242852"/>
                  <a:ext cx="125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8526A3-3ACC-82B4-F390-DC13DC405B5B}"/>
                    </a:ext>
                  </a:extLst>
                </p14:cNvPr>
                <p14:cNvContentPartPr/>
                <p14:nvPr/>
              </p14:nvContentPartPr>
              <p14:xfrm>
                <a:off x="7257704" y="304772"/>
                <a:ext cx="140400" cy="7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8526A3-3ACC-82B4-F390-DC13DC405B5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48704" y="296132"/>
                  <a:ext cx="158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1DD9D0-4073-6A4C-2347-5E0DC26ACB2F}"/>
                    </a:ext>
                  </a:extLst>
                </p14:cNvPr>
                <p14:cNvContentPartPr/>
                <p14:nvPr/>
              </p14:nvContentPartPr>
              <p14:xfrm>
                <a:off x="7463264" y="292532"/>
                <a:ext cx="46440" cy="89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1DD9D0-4073-6A4C-2347-5E0DC26ACB2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54264" y="283892"/>
                  <a:ext cx="64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69EF7E-1197-830B-C585-48DE6837320E}"/>
                    </a:ext>
                  </a:extLst>
                </p14:cNvPr>
                <p14:cNvContentPartPr/>
                <p14:nvPr/>
              </p14:nvContentPartPr>
              <p14:xfrm>
                <a:off x="7480184" y="286412"/>
                <a:ext cx="258840" cy="81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69EF7E-1197-830B-C585-48DE6837320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71544" y="277412"/>
                  <a:ext cx="276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D6091BD-184F-47E1-804C-7280CF2A123A}"/>
                    </a:ext>
                  </a:extLst>
                </p14:cNvPr>
                <p14:cNvContentPartPr/>
                <p14:nvPr/>
              </p14:nvContentPartPr>
              <p14:xfrm>
                <a:off x="7644704" y="244652"/>
                <a:ext cx="93960" cy="5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D6091BD-184F-47E1-804C-7280CF2A12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35704" y="236012"/>
                  <a:ext cx="11160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11094E3-9CF7-F011-7A90-60E4223F4CBB}"/>
                  </a:ext>
                </a:extLst>
              </p14:cNvPr>
              <p14:cNvContentPartPr/>
              <p14:nvPr/>
            </p14:nvContentPartPr>
            <p14:xfrm>
              <a:off x="9855464" y="2792732"/>
              <a:ext cx="425880" cy="138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11094E3-9CF7-F011-7A90-60E4223F4CB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846464" y="2783732"/>
                <a:ext cx="44352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E3359A7D-DC0C-2DB8-2B25-4E1BD5FD4954}"/>
              </a:ext>
            </a:extLst>
          </p:cNvPr>
          <p:cNvGrpSpPr/>
          <p:nvPr/>
        </p:nvGrpSpPr>
        <p:grpSpPr>
          <a:xfrm>
            <a:off x="10602464" y="2718572"/>
            <a:ext cx="849240" cy="201240"/>
            <a:chOff x="10602464" y="2718572"/>
            <a:chExt cx="84924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A6C5B3E-2E80-8CE0-FBF0-2B75E81F9D8F}"/>
                    </a:ext>
                  </a:extLst>
                </p14:cNvPr>
                <p14:cNvContentPartPr/>
                <p14:nvPr/>
              </p14:nvContentPartPr>
              <p14:xfrm>
                <a:off x="10602464" y="2718572"/>
                <a:ext cx="85320" cy="87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A6C5B3E-2E80-8CE0-FBF0-2B75E81F9D8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93824" y="2709932"/>
                  <a:ext cx="102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A9BEF14-3490-FEAD-B9E6-B56755763962}"/>
                    </a:ext>
                  </a:extLst>
                </p14:cNvPr>
                <p14:cNvContentPartPr/>
                <p14:nvPr/>
              </p14:nvContentPartPr>
              <p14:xfrm>
                <a:off x="10655744" y="2741252"/>
                <a:ext cx="65160" cy="68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A9BEF14-3490-FEAD-B9E6-B5675576396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47104" y="2732612"/>
                  <a:ext cx="82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2553E5B-D0A4-9B15-165D-3F40802D40AF}"/>
                    </a:ext>
                  </a:extLst>
                </p14:cNvPr>
                <p14:cNvContentPartPr/>
                <p14:nvPr/>
              </p14:nvContentPartPr>
              <p14:xfrm>
                <a:off x="10733144" y="2774732"/>
                <a:ext cx="139680" cy="14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2553E5B-D0A4-9B15-165D-3F40802D40A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24144" y="2766092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03FF950-5FB8-8464-DE1D-2EBA26CB6D85}"/>
                    </a:ext>
                  </a:extLst>
                </p14:cNvPr>
                <p14:cNvContentPartPr/>
                <p14:nvPr/>
              </p14:nvContentPartPr>
              <p14:xfrm>
                <a:off x="10892624" y="2785532"/>
                <a:ext cx="113040" cy="105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03FF950-5FB8-8464-DE1D-2EBA26CB6D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83984" y="2776892"/>
                  <a:ext cx="130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09804F-99BB-3EA8-848F-3CD6931970F3}"/>
                    </a:ext>
                  </a:extLst>
                </p14:cNvPr>
                <p14:cNvContentPartPr/>
                <p14:nvPr/>
              </p14:nvContentPartPr>
              <p14:xfrm>
                <a:off x="11061104" y="2775452"/>
                <a:ext cx="283320" cy="139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09804F-99BB-3EA8-848F-3CD6931970F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052464" y="2766812"/>
                  <a:ext cx="300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4A5FEBC-CF27-B408-1607-96FC1B3B71B6}"/>
                    </a:ext>
                  </a:extLst>
                </p14:cNvPr>
                <p14:cNvContentPartPr/>
                <p14:nvPr/>
              </p14:nvContentPartPr>
              <p14:xfrm>
                <a:off x="11380784" y="2738372"/>
                <a:ext cx="51120" cy="62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4A5FEBC-CF27-B408-1607-96FC1B3B71B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371784" y="2729732"/>
                  <a:ext cx="68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B61D8E3-67EC-C51E-7F39-AEB666AAF353}"/>
                    </a:ext>
                  </a:extLst>
                </p14:cNvPr>
                <p14:cNvContentPartPr/>
                <p14:nvPr/>
              </p14:nvContentPartPr>
              <p14:xfrm>
                <a:off x="11428664" y="2734412"/>
                <a:ext cx="23040" cy="51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B61D8E3-67EC-C51E-7F39-AEB666AAF35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420024" y="2725412"/>
                  <a:ext cx="4068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EB4CDA9-BAC1-B8A7-D93B-671788F1F1C5}"/>
              </a:ext>
            </a:extLst>
          </p:cNvPr>
          <p:cNvGrpSpPr/>
          <p:nvPr/>
        </p:nvGrpSpPr>
        <p:grpSpPr>
          <a:xfrm>
            <a:off x="9728744" y="2100812"/>
            <a:ext cx="1442160" cy="519120"/>
            <a:chOff x="9728744" y="2100812"/>
            <a:chExt cx="144216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80E0BC-1303-8FF0-9D24-42DBBCDA241D}"/>
                    </a:ext>
                  </a:extLst>
                </p14:cNvPr>
                <p14:cNvContentPartPr/>
                <p14:nvPr/>
              </p14:nvContentPartPr>
              <p14:xfrm>
                <a:off x="9958784" y="2133212"/>
                <a:ext cx="259200" cy="116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80E0BC-1303-8FF0-9D24-42DBBCDA241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950144" y="2124572"/>
                  <a:ext cx="276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D68F239-DE80-9EE5-FFD6-F221E6DB31BD}"/>
                    </a:ext>
                  </a:extLst>
                </p14:cNvPr>
                <p14:cNvContentPartPr/>
                <p14:nvPr/>
              </p14:nvContentPartPr>
              <p14:xfrm>
                <a:off x="10260104" y="2100812"/>
                <a:ext cx="85320" cy="106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D68F239-DE80-9EE5-FFD6-F221E6DB31B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251464" y="2091812"/>
                  <a:ext cx="102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D18273-FE62-A224-9E3E-7E34024CD385}"/>
                    </a:ext>
                  </a:extLst>
                </p14:cNvPr>
                <p14:cNvContentPartPr/>
                <p14:nvPr/>
              </p14:nvContentPartPr>
              <p14:xfrm>
                <a:off x="9906944" y="2315012"/>
                <a:ext cx="794520" cy="47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D18273-FE62-A224-9E3E-7E34024CD38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97944" y="2306012"/>
                  <a:ext cx="812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6A3964-666A-573D-861F-FF0FD3526334}"/>
                    </a:ext>
                  </a:extLst>
                </p14:cNvPr>
                <p14:cNvContentPartPr/>
                <p14:nvPr/>
              </p14:nvContentPartPr>
              <p14:xfrm>
                <a:off x="10367024" y="2117372"/>
                <a:ext cx="101880" cy="90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6A3964-666A-573D-861F-FF0FD352633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358024" y="2108372"/>
                  <a:ext cx="119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71DAB13-4D33-6D4C-1361-8F2F5AD83ABF}"/>
                    </a:ext>
                  </a:extLst>
                </p14:cNvPr>
                <p14:cNvContentPartPr/>
                <p14:nvPr/>
              </p14:nvContentPartPr>
              <p14:xfrm>
                <a:off x="10363064" y="2184332"/>
                <a:ext cx="126720" cy="9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71DAB13-4D33-6D4C-1361-8F2F5AD83AB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54424" y="2175692"/>
                  <a:ext cx="144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08F205F-1A6C-C9C6-DA72-DE2D474E4910}"/>
                    </a:ext>
                  </a:extLst>
                </p14:cNvPr>
                <p14:cNvContentPartPr/>
                <p14:nvPr/>
              </p14:nvContentPartPr>
              <p14:xfrm>
                <a:off x="9728744" y="2483852"/>
                <a:ext cx="24840" cy="136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08F205F-1A6C-C9C6-DA72-DE2D474E49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720104" y="2475212"/>
                  <a:ext cx="42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EEEFED-3F58-1CC1-0F4C-649AD9580B91}"/>
                    </a:ext>
                  </a:extLst>
                </p14:cNvPr>
                <p14:cNvContentPartPr/>
                <p14:nvPr/>
              </p14:nvContentPartPr>
              <p14:xfrm>
                <a:off x="9733064" y="2463692"/>
                <a:ext cx="99000" cy="73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EEEFED-3F58-1CC1-0F4C-649AD9580B9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724064" y="2455052"/>
                  <a:ext cx="116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3D9C4B-BBEF-AE47-566F-1D7D8E8FBED8}"/>
                    </a:ext>
                  </a:extLst>
                </p14:cNvPr>
                <p14:cNvContentPartPr/>
                <p14:nvPr/>
              </p14:nvContentPartPr>
              <p14:xfrm>
                <a:off x="9896144" y="2508692"/>
                <a:ext cx="180360" cy="91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3D9C4B-BBEF-AE47-566F-1D7D8E8FBED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87504" y="2500052"/>
                  <a:ext cx="19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A4BF032-CAEC-96CA-CC75-19F202DCCAB3}"/>
                    </a:ext>
                  </a:extLst>
                </p14:cNvPr>
                <p14:cNvContentPartPr/>
                <p14:nvPr/>
              </p14:nvContentPartPr>
              <p14:xfrm>
                <a:off x="10125464" y="2516612"/>
                <a:ext cx="45000" cy="62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A4BF032-CAEC-96CA-CC75-19F202DCCAB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16824" y="2507972"/>
                  <a:ext cx="62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B75D99-E2E4-B7B7-8CC8-D5DC3095E652}"/>
                    </a:ext>
                  </a:extLst>
                </p14:cNvPr>
                <p14:cNvContentPartPr/>
                <p14:nvPr/>
              </p14:nvContentPartPr>
              <p14:xfrm>
                <a:off x="10465664" y="2446412"/>
                <a:ext cx="93240" cy="124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B75D99-E2E4-B7B7-8CC8-D5DC3095E65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456664" y="2437772"/>
                  <a:ext cx="110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9952A9-E2AF-A551-4B8F-09E34CD48183}"/>
                    </a:ext>
                  </a:extLst>
                </p14:cNvPr>
                <p14:cNvContentPartPr/>
                <p14:nvPr/>
              </p14:nvContentPartPr>
              <p14:xfrm>
                <a:off x="10465664" y="2507972"/>
                <a:ext cx="61200" cy="11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9952A9-E2AF-A551-4B8F-09E34CD4818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56664" y="2498972"/>
                  <a:ext cx="78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40144B-88E8-8555-53A1-C514A4104F28}"/>
                    </a:ext>
                  </a:extLst>
                </p14:cNvPr>
                <p14:cNvContentPartPr/>
                <p14:nvPr/>
              </p14:nvContentPartPr>
              <p14:xfrm>
                <a:off x="10575104" y="2426612"/>
                <a:ext cx="133920" cy="134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40144B-88E8-8555-53A1-C514A4104F2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566104" y="2417612"/>
                  <a:ext cx="151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9DE1E0A-B3C0-83CD-3610-5120547E4618}"/>
                    </a:ext>
                  </a:extLst>
                </p14:cNvPr>
                <p14:cNvContentPartPr/>
                <p14:nvPr/>
              </p14:nvContentPartPr>
              <p14:xfrm>
                <a:off x="10748264" y="2420492"/>
                <a:ext cx="155160" cy="125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9DE1E0A-B3C0-83CD-3610-5120547E461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739624" y="2411852"/>
                  <a:ext cx="172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5B2523-403E-1220-4151-58CFF33D6B18}"/>
                    </a:ext>
                  </a:extLst>
                </p14:cNvPr>
                <p14:cNvContentPartPr/>
                <p14:nvPr/>
              </p14:nvContentPartPr>
              <p14:xfrm>
                <a:off x="10920704" y="2441012"/>
                <a:ext cx="250200" cy="102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5B2523-403E-1220-4151-58CFF33D6B1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11704" y="2432012"/>
                  <a:ext cx="267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4920654-382E-AB5B-94A5-63C46A0A06F5}"/>
                    </a:ext>
                  </a:extLst>
                </p14:cNvPr>
                <p14:cNvContentPartPr/>
                <p14:nvPr/>
              </p14:nvContentPartPr>
              <p14:xfrm>
                <a:off x="10634144" y="2110532"/>
                <a:ext cx="35640" cy="3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4920654-382E-AB5B-94A5-63C46A0A06F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625144" y="2101892"/>
                  <a:ext cx="53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CB159BB-CD04-6DFB-C6A7-829E3192EADF}"/>
                    </a:ext>
                  </a:extLst>
                </p14:cNvPr>
                <p14:cNvContentPartPr/>
                <p14:nvPr/>
              </p14:nvContentPartPr>
              <p14:xfrm>
                <a:off x="10653584" y="2204132"/>
                <a:ext cx="15480" cy="15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CB159BB-CD04-6DFB-C6A7-829E3192EA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644584" y="2195492"/>
                  <a:ext cx="3312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818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CB419-09D2-47DA-CD1D-63522C62E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7202079" cy="4958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13C7D-5F83-2AAC-A35B-1B585DF93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00" y="3352966"/>
            <a:ext cx="5771000" cy="35050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F6A1-5854-9D7C-5B73-E2D658015456}"/>
              </a:ext>
            </a:extLst>
          </p:cNvPr>
          <p:cNvGrpSpPr/>
          <p:nvPr/>
        </p:nvGrpSpPr>
        <p:grpSpPr>
          <a:xfrm>
            <a:off x="11033024" y="6260252"/>
            <a:ext cx="293040" cy="437040"/>
            <a:chOff x="11033024" y="6260252"/>
            <a:chExt cx="29304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18C89C-9345-5957-27E5-BB3FEE6CA183}"/>
                    </a:ext>
                  </a:extLst>
                </p14:cNvPr>
                <p14:cNvContentPartPr/>
                <p14:nvPr/>
              </p14:nvContentPartPr>
              <p14:xfrm>
                <a:off x="11033024" y="6599732"/>
                <a:ext cx="31320" cy="5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18C89C-9345-5957-27E5-BB3FEE6CA1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24384" y="6591092"/>
                  <a:ext cx="48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D26376-D9BE-0FFB-22AE-6DA1969A46F7}"/>
                    </a:ext>
                  </a:extLst>
                </p14:cNvPr>
                <p14:cNvContentPartPr/>
                <p14:nvPr/>
              </p14:nvContentPartPr>
              <p14:xfrm>
                <a:off x="11215184" y="6347012"/>
                <a:ext cx="110880" cy="18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D26376-D9BE-0FFB-22AE-6DA1969A46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06184" y="6338012"/>
                  <a:ext cx="128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B24CD2-53B8-D948-33E4-49BA25A8D591}"/>
                    </a:ext>
                  </a:extLst>
                </p14:cNvPr>
                <p14:cNvContentPartPr/>
                <p14:nvPr/>
              </p14:nvContentPartPr>
              <p14:xfrm>
                <a:off x="11165504" y="6642212"/>
                <a:ext cx="54360" cy="5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B24CD2-53B8-D948-33E4-49BA25A8D5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56864" y="6633212"/>
                  <a:ext cx="72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33FAF9-ADA6-E959-56B2-7892D67F038C}"/>
                    </a:ext>
                  </a:extLst>
                </p14:cNvPr>
                <p14:cNvContentPartPr/>
                <p14:nvPr/>
              </p14:nvContentPartPr>
              <p14:xfrm>
                <a:off x="11080544" y="6260252"/>
                <a:ext cx="127800" cy="27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33FAF9-ADA6-E959-56B2-7892D67F03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71904" y="6251612"/>
                  <a:ext cx="14544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41165A-0502-A69F-4AFA-532CFBB0B819}"/>
              </a:ext>
            </a:extLst>
          </p:cNvPr>
          <p:cNvGrpSpPr/>
          <p:nvPr/>
        </p:nvGrpSpPr>
        <p:grpSpPr>
          <a:xfrm>
            <a:off x="3745184" y="3673652"/>
            <a:ext cx="155520" cy="1855080"/>
            <a:chOff x="3745184" y="3673652"/>
            <a:chExt cx="155520" cy="18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2D0A33-6941-49D2-8BBB-2F5DE390C4E3}"/>
                    </a:ext>
                  </a:extLst>
                </p14:cNvPr>
                <p14:cNvContentPartPr/>
                <p14:nvPr/>
              </p14:nvContentPartPr>
              <p14:xfrm>
                <a:off x="3818984" y="3715772"/>
                <a:ext cx="61920" cy="181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2D0A33-6941-49D2-8BBB-2F5DE390C4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0344" y="3706772"/>
                  <a:ext cx="79560" cy="18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002F70-93F1-4FB9-BB8E-84F5F0CF1266}"/>
                    </a:ext>
                  </a:extLst>
                </p14:cNvPr>
                <p14:cNvContentPartPr/>
                <p14:nvPr/>
              </p14:nvContentPartPr>
              <p14:xfrm>
                <a:off x="3745184" y="3673652"/>
                <a:ext cx="155520" cy="131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002F70-93F1-4FB9-BB8E-84F5F0CF12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36544" y="3665012"/>
                  <a:ext cx="1731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9578F2-E10C-0E02-00C0-D02649189363}"/>
              </a:ext>
            </a:extLst>
          </p:cNvPr>
          <p:cNvGrpSpPr/>
          <p:nvPr/>
        </p:nvGrpSpPr>
        <p:grpSpPr>
          <a:xfrm>
            <a:off x="3284024" y="5584892"/>
            <a:ext cx="1347840" cy="666000"/>
            <a:chOff x="3284024" y="5584892"/>
            <a:chExt cx="134784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15A05C-DA8D-10D1-B98A-9C6F3E2420F4}"/>
                    </a:ext>
                  </a:extLst>
                </p14:cNvPr>
                <p14:cNvContentPartPr/>
                <p14:nvPr/>
              </p14:nvContentPartPr>
              <p14:xfrm>
                <a:off x="3413984" y="5584892"/>
                <a:ext cx="171360" cy="192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15A05C-DA8D-10D1-B98A-9C6F3E2420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05344" y="5576252"/>
                  <a:ext cx="189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ED60C1-E51E-DE16-F086-071328B3DBFC}"/>
                    </a:ext>
                  </a:extLst>
                </p14:cNvPr>
                <p14:cNvContentPartPr/>
                <p14:nvPr/>
              </p14:nvContentPartPr>
              <p14:xfrm>
                <a:off x="3455744" y="5713772"/>
                <a:ext cx="146520" cy="12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ED60C1-E51E-DE16-F086-071328B3DB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46744" y="5704772"/>
                  <a:ext cx="164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5AE00E-B1AB-E10B-5B2C-D5FEC7682C68}"/>
                    </a:ext>
                  </a:extLst>
                </p14:cNvPr>
                <p14:cNvContentPartPr/>
                <p14:nvPr/>
              </p14:nvContentPartPr>
              <p14:xfrm>
                <a:off x="3621704" y="5612972"/>
                <a:ext cx="24012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5AE00E-B1AB-E10B-5B2C-D5FEC7682C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13064" y="5604332"/>
                  <a:ext cx="257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A298A7-A368-1CCF-42DE-B32799614F29}"/>
                    </a:ext>
                  </a:extLst>
                </p14:cNvPr>
                <p14:cNvContentPartPr/>
                <p14:nvPr/>
              </p14:nvContentPartPr>
              <p14:xfrm>
                <a:off x="3757064" y="5615492"/>
                <a:ext cx="137160" cy="137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A298A7-A368-1CCF-42DE-B32799614F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48424" y="5606852"/>
                  <a:ext cx="154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5449D8-B4CD-3CCE-DABA-9B8FFA171CDB}"/>
                    </a:ext>
                  </a:extLst>
                </p14:cNvPr>
                <p14:cNvContentPartPr/>
                <p14:nvPr/>
              </p14:nvContentPartPr>
              <p14:xfrm>
                <a:off x="3915104" y="5630252"/>
                <a:ext cx="107280" cy="109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5449D8-B4CD-3CCE-DABA-9B8FFA171C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6104" y="5621252"/>
                  <a:ext cx="124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817A92-CF0F-D438-24C2-8D04F011E067}"/>
                    </a:ext>
                  </a:extLst>
                </p14:cNvPr>
                <p14:cNvContentPartPr/>
                <p14:nvPr/>
              </p14:nvContentPartPr>
              <p14:xfrm>
                <a:off x="3918344" y="5668412"/>
                <a:ext cx="288360" cy="59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817A92-CF0F-D438-24C2-8D04F011E0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09704" y="5659412"/>
                  <a:ext cx="306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46F2AF-0320-86ED-95EA-D3F9DC75C81D}"/>
                    </a:ext>
                  </a:extLst>
                </p14:cNvPr>
                <p14:cNvContentPartPr/>
                <p14:nvPr/>
              </p14:nvContentPartPr>
              <p14:xfrm>
                <a:off x="4125704" y="5586692"/>
                <a:ext cx="82440" cy="2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46F2AF-0320-86ED-95EA-D3F9DC75C8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16704" y="5578052"/>
                  <a:ext cx="100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44F97B-57A0-7EF8-D4B7-6E9113265E17}"/>
                    </a:ext>
                  </a:extLst>
                </p14:cNvPr>
                <p14:cNvContentPartPr/>
                <p14:nvPr/>
              </p14:nvContentPartPr>
              <p14:xfrm>
                <a:off x="4097984" y="5651132"/>
                <a:ext cx="122040" cy="6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44F97B-57A0-7EF8-D4B7-6E9113265E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89344" y="5642492"/>
                  <a:ext cx="139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4FF4CB-EE36-42FF-FA22-390A0A2B0704}"/>
                    </a:ext>
                  </a:extLst>
                </p14:cNvPr>
                <p14:cNvContentPartPr/>
                <p14:nvPr/>
              </p14:nvContentPartPr>
              <p14:xfrm>
                <a:off x="3284024" y="5827532"/>
                <a:ext cx="270000" cy="22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4FF4CB-EE36-42FF-FA22-390A0A2B07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75024" y="5818892"/>
                  <a:ext cx="287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94BC060-7955-2E4E-E0C4-05D42559ED88}"/>
                    </a:ext>
                  </a:extLst>
                </p14:cNvPr>
                <p14:cNvContentPartPr/>
                <p14:nvPr/>
              </p14:nvContentPartPr>
              <p14:xfrm>
                <a:off x="3583184" y="5831492"/>
                <a:ext cx="528480" cy="134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94BC060-7955-2E4E-E0C4-05D42559ED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74544" y="5822852"/>
                  <a:ext cx="546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ABCA822-E75D-3126-F582-34EDF67CC5F3}"/>
                    </a:ext>
                  </a:extLst>
                </p14:cNvPr>
                <p14:cNvContentPartPr/>
                <p14:nvPr/>
              </p14:nvContentPartPr>
              <p14:xfrm>
                <a:off x="4350344" y="5805572"/>
                <a:ext cx="206280" cy="11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ABCA822-E75D-3126-F582-34EDF67CC5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1344" y="5796932"/>
                  <a:ext cx="223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7CFC995-9EC5-05D8-F842-F0A95472230C}"/>
                    </a:ext>
                  </a:extLst>
                </p14:cNvPr>
                <p14:cNvContentPartPr/>
                <p14:nvPr/>
              </p14:nvContentPartPr>
              <p14:xfrm>
                <a:off x="4460504" y="5881532"/>
                <a:ext cx="171360" cy="1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7CFC995-9EC5-05D8-F842-F0A9547223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51504" y="5872892"/>
                  <a:ext cx="189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CC8452-C3EA-AEE9-AD4C-C3882746BD02}"/>
                    </a:ext>
                  </a:extLst>
                </p14:cNvPr>
                <p14:cNvContentPartPr/>
                <p14:nvPr/>
              </p14:nvContentPartPr>
              <p14:xfrm>
                <a:off x="3429824" y="6098252"/>
                <a:ext cx="264960" cy="152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CC8452-C3EA-AEE9-AD4C-C3882746BD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21184" y="6089252"/>
                  <a:ext cx="282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121EBD-4AE5-FC75-65B6-55A6E3381DFA}"/>
                    </a:ext>
                  </a:extLst>
                </p14:cNvPr>
                <p14:cNvContentPartPr/>
                <p14:nvPr/>
              </p14:nvContentPartPr>
              <p14:xfrm>
                <a:off x="3601184" y="6068372"/>
                <a:ext cx="97920" cy="54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121EBD-4AE5-FC75-65B6-55A6E3381D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92544" y="6059372"/>
                  <a:ext cx="115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3FE275-901C-6C4C-D1F2-9DE06F234A88}"/>
                    </a:ext>
                  </a:extLst>
                </p14:cNvPr>
                <p14:cNvContentPartPr/>
                <p14:nvPr/>
              </p14:nvContentPartPr>
              <p14:xfrm>
                <a:off x="3754184" y="6071972"/>
                <a:ext cx="434520" cy="120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3FE275-901C-6C4C-D1F2-9DE06F234A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45184" y="6062972"/>
                  <a:ext cx="452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09347E9-A801-5C68-D074-62BC2C02BD0C}"/>
                    </a:ext>
                  </a:extLst>
                </p14:cNvPr>
                <p14:cNvContentPartPr/>
                <p14:nvPr/>
              </p14:nvContentPartPr>
              <p14:xfrm>
                <a:off x="4217504" y="6073772"/>
                <a:ext cx="40680" cy="9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09347E9-A801-5C68-D074-62BC2C02BD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08504" y="6064772"/>
                  <a:ext cx="58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C6EF10-DDBE-177B-7C1A-A5C84F3F441C}"/>
                    </a:ext>
                  </a:extLst>
                </p14:cNvPr>
                <p14:cNvContentPartPr/>
                <p14:nvPr/>
              </p14:nvContentPartPr>
              <p14:xfrm>
                <a:off x="4246304" y="6066932"/>
                <a:ext cx="95760" cy="114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C6EF10-DDBE-177B-7C1A-A5C84F3F441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37304" y="6058292"/>
                  <a:ext cx="113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C157778-CDB2-C9B7-8E08-5EBC7B62FE3D}"/>
                    </a:ext>
                  </a:extLst>
                </p14:cNvPr>
                <p14:cNvContentPartPr/>
                <p14:nvPr/>
              </p14:nvContentPartPr>
              <p14:xfrm>
                <a:off x="4291664" y="6149732"/>
                <a:ext cx="86400" cy="1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C157778-CDB2-C9B7-8E08-5EBC7B62FE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83024" y="6140732"/>
                  <a:ext cx="1040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3091F1-D17D-0DCC-C8A8-74EFDFEEB15D}"/>
              </a:ext>
            </a:extLst>
          </p:cNvPr>
          <p:cNvGrpSpPr/>
          <p:nvPr/>
        </p:nvGrpSpPr>
        <p:grpSpPr>
          <a:xfrm>
            <a:off x="2999264" y="6359612"/>
            <a:ext cx="1499400" cy="213840"/>
            <a:chOff x="2999264" y="6359612"/>
            <a:chExt cx="149940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19C6DA-DE81-E8A5-CB52-E0E55D86B4E4}"/>
                    </a:ext>
                  </a:extLst>
                </p14:cNvPr>
                <p14:cNvContentPartPr/>
                <p14:nvPr/>
              </p14:nvContentPartPr>
              <p14:xfrm>
                <a:off x="2999264" y="6478412"/>
                <a:ext cx="82440" cy="9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19C6DA-DE81-E8A5-CB52-E0E55D86B4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90264" y="6469772"/>
                  <a:ext cx="100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CA2892-6F24-57BA-2BFB-A768470F7129}"/>
                    </a:ext>
                  </a:extLst>
                </p14:cNvPr>
                <p14:cNvContentPartPr/>
                <p14:nvPr/>
              </p14:nvContentPartPr>
              <p14:xfrm>
                <a:off x="3006824" y="6431252"/>
                <a:ext cx="88200" cy="98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CA2892-6F24-57BA-2BFB-A768470F71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98184" y="6422252"/>
                  <a:ext cx="105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5751624-C74A-EB6C-C1C0-1CB21AE55E53}"/>
                    </a:ext>
                  </a:extLst>
                </p14:cNvPr>
                <p14:cNvContentPartPr/>
                <p14:nvPr/>
              </p14:nvContentPartPr>
              <p14:xfrm>
                <a:off x="3123824" y="6368612"/>
                <a:ext cx="139680" cy="6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5751624-C74A-EB6C-C1C0-1CB21AE55E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15184" y="6359612"/>
                  <a:ext cx="157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53AE07-E093-E4C3-2209-13516BB2B4C8}"/>
                    </a:ext>
                  </a:extLst>
                </p14:cNvPr>
                <p14:cNvContentPartPr/>
                <p14:nvPr/>
              </p14:nvContentPartPr>
              <p14:xfrm>
                <a:off x="3388784" y="6409292"/>
                <a:ext cx="185400" cy="124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53AE07-E093-E4C3-2209-13516BB2B4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80144" y="6400652"/>
                  <a:ext cx="203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F490CA-ABA6-CD2E-74ED-4203EBB93DE8}"/>
                    </a:ext>
                  </a:extLst>
                </p14:cNvPr>
                <p14:cNvContentPartPr/>
                <p14:nvPr/>
              </p14:nvContentPartPr>
              <p14:xfrm>
                <a:off x="3662384" y="6399932"/>
                <a:ext cx="158040" cy="105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F490CA-ABA6-CD2E-74ED-4203EBB93D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53744" y="6391292"/>
                  <a:ext cx="175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8D6766-99DB-C57C-843B-B4EE565DFB39}"/>
                    </a:ext>
                  </a:extLst>
                </p14:cNvPr>
                <p14:cNvContentPartPr/>
                <p14:nvPr/>
              </p14:nvContentPartPr>
              <p14:xfrm>
                <a:off x="3991784" y="6399212"/>
                <a:ext cx="95760" cy="94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38D6766-99DB-C57C-843B-B4EE565DFB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82784" y="6390572"/>
                  <a:ext cx="113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67D1FF-D1D8-C85D-8184-0DD9FBC26E2C}"/>
                    </a:ext>
                  </a:extLst>
                </p14:cNvPr>
                <p14:cNvContentPartPr/>
                <p14:nvPr/>
              </p14:nvContentPartPr>
              <p14:xfrm>
                <a:off x="3864704" y="6398492"/>
                <a:ext cx="3960" cy="9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67D1FF-D1D8-C85D-8184-0DD9FBC26E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55704" y="6389492"/>
                  <a:ext cx="21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9D06D0-3AEE-58F5-6C87-8A687E5A9443}"/>
                    </a:ext>
                  </a:extLst>
                </p14:cNvPr>
                <p14:cNvContentPartPr/>
                <p14:nvPr/>
              </p14:nvContentPartPr>
              <p14:xfrm>
                <a:off x="3815384" y="6397052"/>
                <a:ext cx="127440" cy="8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9D06D0-3AEE-58F5-6C87-8A687E5A94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06744" y="6388412"/>
                  <a:ext cx="145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B61FAF9-5B30-E73F-3727-8BEC7AD19B98}"/>
                    </a:ext>
                  </a:extLst>
                </p14:cNvPr>
                <p14:cNvContentPartPr/>
                <p14:nvPr/>
              </p14:nvContentPartPr>
              <p14:xfrm>
                <a:off x="4114904" y="6383732"/>
                <a:ext cx="97200" cy="114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B61FAF9-5B30-E73F-3727-8BEC7AD19B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05904" y="6374732"/>
                  <a:ext cx="114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A559197-1714-7B35-1C99-E11A33BB6EB1}"/>
                    </a:ext>
                  </a:extLst>
                </p14:cNvPr>
                <p14:cNvContentPartPr/>
                <p14:nvPr/>
              </p14:nvContentPartPr>
              <p14:xfrm>
                <a:off x="4146224" y="6461492"/>
                <a:ext cx="121320" cy="9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A559197-1714-7B35-1C99-E11A33BB6E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37224" y="6452852"/>
                  <a:ext cx="138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88B63F-9AF0-C2C4-C3BA-D62645C0CBF2}"/>
                    </a:ext>
                  </a:extLst>
                </p14:cNvPr>
                <p14:cNvContentPartPr/>
                <p14:nvPr/>
              </p14:nvContentPartPr>
              <p14:xfrm>
                <a:off x="4295264" y="6384452"/>
                <a:ext cx="203400" cy="10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88B63F-9AF0-C2C4-C3BA-D62645C0CB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86624" y="6375452"/>
                  <a:ext cx="221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C00435E-2E7C-A45D-9402-E6EE6C695F93}"/>
                    </a:ext>
                  </a:extLst>
                </p14:cNvPr>
                <p14:cNvContentPartPr/>
                <p14:nvPr/>
              </p14:nvContentPartPr>
              <p14:xfrm>
                <a:off x="4382024" y="6359612"/>
                <a:ext cx="99720" cy="8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C00435E-2E7C-A45D-9402-E6EE6C695F9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73024" y="6350972"/>
                  <a:ext cx="117360" cy="10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0545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92650-DC73-9737-CE44-45AA62D96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5" y="648480"/>
            <a:ext cx="7803004" cy="38292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AD7195-BE3C-AB92-E19E-49B58BC6F74A}"/>
              </a:ext>
            </a:extLst>
          </p:cNvPr>
          <p:cNvGrpSpPr/>
          <p:nvPr/>
        </p:nvGrpSpPr>
        <p:grpSpPr>
          <a:xfrm>
            <a:off x="170744" y="100652"/>
            <a:ext cx="402120" cy="308880"/>
            <a:chOff x="170744" y="100652"/>
            <a:chExt cx="40212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E654D5-FC71-E0A3-31B5-E5919DC235CE}"/>
                    </a:ext>
                  </a:extLst>
                </p14:cNvPr>
                <p14:cNvContentPartPr/>
                <p14:nvPr/>
              </p14:nvContentPartPr>
              <p14:xfrm>
                <a:off x="231224" y="194612"/>
                <a:ext cx="107640" cy="15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E654D5-FC71-E0A3-31B5-E5919DC235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2224" y="185612"/>
                  <a:ext cx="125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F3C480-6908-14BA-BF5F-8B67BDC1FC4D}"/>
                    </a:ext>
                  </a:extLst>
                </p14:cNvPr>
                <p14:cNvContentPartPr/>
                <p14:nvPr/>
              </p14:nvContentPartPr>
              <p14:xfrm>
                <a:off x="330944" y="219812"/>
                <a:ext cx="89640" cy="125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F3C480-6908-14BA-BF5F-8B67BDC1FC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944" y="211172"/>
                  <a:ext cx="107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AF7CDD-8856-9DF2-1A7F-CCEBB300845C}"/>
                    </a:ext>
                  </a:extLst>
                </p14:cNvPr>
                <p14:cNvContentPartPr/>
                <p14:nvPr/>
              </p14:nvContentPartPr>
              <p14:xfrm>
                <a:off x="170744" y="100652"/>
                <a:ext cx="402120" cy="30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AF7CDD-8856-9DF2-1A7F-CCEBB30084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1744" y="92012"/>
                  <a:ext cx="41976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9EB2CF-051B-7338-0658-6718C5B0A553}"/>
              </a:ext>
            </a:extLst>
          </p:cNvPr>
          <p:cNvGrpSpPr/>
          <p:nvPr/>
        </p:nvGrpSpPr>
        <p:grpSpPr>
          <a:xfrm>
            <a:off x="10077584" y="3306452"/>
            <a:ext cx="694800" cy="275040"/>
            <a:chOff x="10077584" y="3306452"/>
            <a:chExt cx="69480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BF1309-D0DE-E362-5FEF-770514542963}"/>
                    </a:ext>
                  </a:extLst>
                </p14:cNvPr>
                <p14:cNvContentPartPr/>
                <p14:nvPr/>
              </p14:nvContentPartPr>
              <p14:xfrm>
                <a:off x="10077584" y="3377732"/>
                <a:ext cx="254880" cy="14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BF1309-D0DE-E362-5FEF-7705145429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68584" y="3368732"/>
                  <a:ext cx="272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7369D8-BD4D-2C6A-732E-52E909127EC9}"/>
                    </a:ext>
                  </a:extLst>
                </p14:cNvPr>
                <p14:cNvContentPartPr/>
                <p14:nvPr/>
              </p14:nvContentPartPr>
              <p14:xfrm>
                <a:off x="10403024" y="3334532"/>
                <a:ext cx="29520" cy="117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7369D8-BD4D-2C6A-732E-52E909127EC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94024" y="3325892"/>
                  <a:ext cx="47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BCEB59-B6E5-BB58-5688-C3CA8454D216}"/>
                    </a:ext>
                  </a:extLst>
                </p14:cNvPr>
                <p14:cNvContentPartPr/>
                <p14:nvPr/>
              </p14:nvContentPartPr>
              <p14:xfrm>
                <a:off x="10323464" y="3306452"/>
                <a:ext cx="270720" cy="140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BCEB59-B6E5-BB58-5688-C3CA8454D21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14464" y="3297812"/>
                  <a:ext cx="288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B26ADD-4D33-38A4-9A23-12BA895529E6}"/>
                    </a:ext>
                  </a:extLst>
                </p14:cNvPr>
                <p14:cNvContentPartPr/>
                <p14:nvPr/>
              </p14:nvContentPartPr>
              <p14:xfrm>
                <a:off x="10161464" y="3389252"/>
                <a:ext cx="518040" cy="19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B26ADD-4D33-38A4-9A23-12BA895529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52464" y="3380252"/>
                  <a:ext cx="535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B8C925-6850-75F0-407A-321CCF732B72}"/>
                    </a:ext>
                  </a:extLst>
                </p14:cNvPr>
                <p14:cNvContentPartPr/>
                <p14:nvPr/>
              </p14:nvContentPartPr>
              <p14:xfrm>
                <a:off x="10772024" y="3355772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B8C925-6850-75F0-407A-321CCF732B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763384" y="3346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7C7687-2833-0172-A6AF-A47E897D80E2}"/>
                    </a:ext>
                  </a:extLst>
                </p14:cNvPr>
                <p14:cNvContentPartPr/>
                <p14:nvPr/>
              </p14:nvContentPartPr>
              <p14:xfrm>
                <a:off x="10750424" y="3424892"/>
                <a:ext cx="15120" cy="3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7C7687-2833-0172-A6AF-A47E897D80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41784" y="3415892"/>
                  <a:ext cx="3276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D5E38-D52F-7B46-B725-24B7EAED487E}"/>
              </a:ext>
            </a:extLst>
          </p:cNvPr>
          <p:cNvGrpSpPr/>
          <p:nvPr/>
        </p:nvGrpSpPr>
        <p:grpSpPr>
          <a:xfrm>
            <a:off x="9520664" y="3845012"/>
            <a:ext cx="538560" cy="174960"/>
            <a:chOff x="9520664" y="3845012"/>
            <a:chExt cx="5385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978428-AF39-0FBC-8557-16705A0E1C06}"/>
                    </a:ext>
                  </a:extLst>
                </p14:cNvPr>
                <p14:cNvContentPartPr/>
                <p14:nvPr/>
              </p14:nvContentPartPr>
              <p14:xfrm>
                <a:off x="9520664" y="3845012"/>
                <a:ext cx="162000" cy="17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978428-AF39-0FBC-8557-16705A0E1C0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12024" y="3836372"/>
                  <a:ext cx="179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1C28B5-438B-0793-38CE-C1C780BA7522}"/>
                    </a:ext>
                  </a:extLst>
                </p14:cNvPr>
                <p14:cNvContentPartPr/>
                <p14:nvPr/>
              </p14:nvContentPartPr>
              <p14:xfrm>
                <a:off x="9897584" y="3875972"/>
                <a:ext cx="161640" cy="144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1C28B5-438B-0793-38CE-C1C780BA752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88944" y="3866972"/>
                  <a:ext cx="179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DD4BE2-DCC3-1F12-E8A7-5AF04C436274}"/>
                    </a:ext>
                  </a:extLst>
                </p14:cNvPr>
                <p14:cNvContentPartPr/>
                <p14:nvPr/>
              </p14:nvContentPartPr>
              <p14:xfrm>
                <a:off x="9732344" y="3845732"/>
                <a:ext cx="108720" cy="14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DD4BE2-DCC3-1F12-E8A7-5AF04C4362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23704" y="3837092"/>
                  <a:ext cx="1263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0181B18-03F4-B966-1B0D-8418FF20104B}"/>
                  </a:ext>
                </a:extLst>
              </p14:cNvPr>
              <p14:cNvContentPartPr/>
              <p14:nvPr/>
            </p14:nvContentPartPr>
            <p14:xfrm>
              <a:off x="10304744" y="3906212"/>
              <a:ext cx="167040" cy="3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0181B18-03F4-B966-1B0D-8418FF20104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95744" y="3897572"/>
                <a:ext cx="184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011AA31-08DD-3BE9-FE00-CA990EF6508B}"/>
                  </a:ext>
                </a:extLst>
              </p14:cNvPr>
              <p14:cNvContentPartPr/>
              <p14:nvPr/>
            </p14:nvContentPartPr>
            <p14:xfrm>
              <a:off x="10269104" y="3975332"/>
              <a:ext cx="192960" cy="13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011AA31-08DD-3BE9-FE00-CA990EF6508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260104" y="3966692"/>
                <a:ext cx="21060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DE2D0DD-F243-E658-2EF0-87B33F97F5B4}"/>
              </a:ext>
            </a:extLst>
          </p:cNvPr>
          <p:cNvGrpSpPr/>
          <p:nvPr/>
        </p:nvGrpSpPr>
        <p:grpSpPr>
          <a:xfrm>
            <a:off x="11676344" y="3750692"/>
            <a:ext cx="307800" cy="196560"/>
            <a:chOff x="11676344" y="3750692"/>
            <a:chExt cx="30780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F249BB3-0E6D-DB34-EA04-97E57AE5B4E2}"/>
                    </a:ext>
                  </a:extLst>
                </p14:cNvPr>
                <p14:cNvContentPartPr/>
                <p14:nvPr/>
              </p14:nvContentPartPr>
              <p14:xfrm>
                <a:off x="11676344" y="3794612"/>
                <a:ext cx="122760" cy="152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F249BB3-0E6D-DB34-EA04-97E57AE5B4E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67344" y="3785612"/>
                  <a:ext cx="140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83D9DD-AC63-9F54-E14C-B2B47EDD0C41}"/>
                    </a:ext>
                  </a:extLst>
                </p14:cNvPr>
                <p14:cNvContentPartPr/>
                <p14:nvPr/>
              </p14:nvContentPartPr>
              <p14:xfrm>
                <a:off x="11844824" y="3804692"/>
                <a:ext cx="36720" cy="132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83D9DD-AC63-9F54-E14C-B2B47EDD0C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835824" y="3795692"/>
                  <a:ext cx="54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B7BB4A-3202-4A8A-FDDB-C6A965B33119}"/>
                    </a:ext>
                  </a:extLst>
                </p14:cNvPr>
                <p14:cNvContentPartPr/>
                <p14:nvPr/>
              </p14:nvContentPartPr>
              <p14:xfrm>
                <a:off x="11830064" y="3750692"/>
                <a:ext cx="154080" cy="10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B7BB4A-3202-4A8A-FDDB-C6A965B3311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821064" y="3742052"/>
                  <a:ext cx="1717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CF1CA1-F771-F4DC-77FF-C2E2BEB89DBD}"/>
              </a:ext>
            </a:extLst>
          </p:cNvPr>
          <p:cNvGrpSpPr/>
          <p:nvPr/>
        </p:nvGrpSpPr>
        <p:grpSpPr>
          <a:xfrm>
            <a:off x="9461624" y="4238852"/>
            <a:ext cx="969840" cy="232200"/>
            <a:chOff x="9461624" y="4238852"/>
            <a:chExt cx="96984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2775EB5-4D7A-0541-B7D3-12E8B8CE2AEF}"/>
                    </a:ext>
                  </a:extLst>
                </p14:cNvPr>
                <p14:cNvContentPartPr/>
                <p14:nvPr/>
              </p14:nvContentPartPr>
              <p14:xfrm>
                <a:off x="9557384" y="4324532"/>
                <a:ext cx="21960" cy="146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2775EB5-4D7A-0541-B7D3-12E8B8CE2AE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48744" y="4315892"/>
                  <a:ext cx="39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C079B1-D6FE-9753-EE2E-CBCB7CBF15D4}"/>
                    </a:ext>
                  </a:extLst>
                </p14:cNvPr>
                <p14:cNvContentPartPr/>
                <p14:nvPr/>
              </p14:nvContentPartPr>
              <p14:xfrm>
                <a:off x="9581864" y="4286372"/>
                <a:ext cx="236160" cy="165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C079B1-D6FE-9753-EE2E-CBCB7CBF15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573224" y="4277732"/>
                  <a:ext cx="253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40F47B4-53C2-88CF-E0C1-A156B79E52E4}"/>
                    </a:ext>
                  </a:extLst>
                </p14:cNvPr>
                <p14:cNvContentPartPr/>
                <p14:nvPr/>
              </p14:nvContentPartPr>
              <p14:xfrm>
                <a:off x="9713264" y="4263332"/>
                <a:ext cx="129600" cy="3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40F47B4-53C2-88CF-E0C1-A156B79E52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04264" y="4254332"/>
                  <a:ext cx="147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055C86-A618-DFB4-ACF3-9F2EF1E8BD4C}"/>
                    </a:ext>
                  </a:extLst>
                </p14:cNvPr>
                <p14:cNvContentPartPr/>
                <p14:nvPr/>
              </p14:nvContentPartPr>
              <p14:xfrm>
                <a:off x="9725504" y="4348292"/>
                <a:ext cx="129600" cy="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055C86-A618-DFB4-ACF3-9F2EF1E8BD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16504" y="4339292"/>
                  <a:ext cx="147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40BBF2-52AF-185D-A2FA-3FAA0D0C2351}"/>
                    </a:ext>
                  </a:extLst>
                </p14:cNvPr>
                <p14:cNvContentPartPr/>
                <p14:nvPr/>
              </p14:nvContentPartPr>
              <p14:xfrm>
                <a:off x="9963104" y="4273052"/>
                <a:ext cx="6120" cy="11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40BBF2-52AF-185D-A2FA-3FAA0D0C235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54104" y="4264412"/>
                  <a:ext cx="23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E48C021-3945-C54B-3D90-A62EB855899D}"/>
                    </a:ext>
                  </a:extLst>
                </p14:cNvPr>
                <p14:cNvContentPartPr/>
                <p14:nvPr/>
              </p14:nvContentPartPr>
              <p14:xfrm>
                <a:off x="9905504" y="4238852"/>
                <a:ext cx="163080" cy="2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E48C021-3945-C54B-3D90-A62EB855899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96864" y="4229852"/>
                  <a:ext cx="180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F64E9D-44BF-7E2C-61EF-1450826180F9}"/>
                    </a:ext>
                  </a:extLst>
                </p14:cNvPr>
                <p14:cNvContentPartPr/>
                <p14:nvPr/>
              </p14:nvContentPartPr>
              <p14:xfrm>
                <a:off x="10254344" y="4313012"/>
                <a:ext cx="177120" cy="2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F64E9D-44BF-7E2C-61EF-1450826180F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45704" y="4304012"/>
                  <a:ext cx="194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29BBEF-1A4E-0D95-DC5A-FF1A7A070434}"/>
                    </a:ext>
                  </a:extLst>
                </p14:cNvPr>
                <p14:cNvContentPartPr/>
                <p14:nvPr/>
              </p14:nvContentPartPr>
              <p14:xfrm>
                <a:off x="10242104" y="4377452"/>
                <a:ext cx="169560" cy="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29BBEF-1A4E-0D95-DC5A-FF1A7A0704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33104" y="4368452"/>
                  <a:ext cx="187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05770B-7F6A-7046-0A1F-B1DDBD714AE7}"/>
                    </a:ext>
                  </a:extLst>
                </p14:cNvPr>
                <p14:cNvContentPartPr/>
                <p14:nvPr/>
              </p14:nvContentPartPr>
              <p14:xfrm>
                <a:off x="9461624" y="4298252"/>
                <a:ext cx="5760" cy="147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05770B-7F6A-7046-0A1F-B1DDBD714AE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52624" y="4289612"/>
                  <a:ext cx="234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D78E71-6B0E-D71D-26C2-798FE747BEFB}"/>
              </a:ext>
            </a:extLst>
          </p:cNvPr>
          <p:cNvGrpSpPr/>
          <p:nvPr/>
        </p:nvGrpSpPr>
        <p:grpSpPr>
          <a:xfrm>
            <a:off x="10697864" y="3791732"/>
            <a:ext cx="793800" cy="196200"/>
            <a:chOff x="10697864" y="3791732"/>
            <a:chExt cx="79380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210525-A556-5B4B-EDBA-FF3E87966E53}"/>
                    </a:ext>
                  </a:extLst>
                </p14:cNvPr>
                <p14:cNvContentPartPr/>
                <p14:nvPr/>
              </p14:nvContentPartPr>
              <p14:xfrm>
                <a:off x="10701464" y="3850052"/>
                <a:ext cx="12240" cy="137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210525-A556-5B4B-EDBA-FF3E87966E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692464" y="3841412"/>
                  <a:ext cx="29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59CA6AF-C10B-BB06-F750-5177E8F3B33C}"/>
                    </a:ext>
                  </a:extLst>
                </p14:cNvPr>
                <p14:cNvContentPartPr/>
                <p14:nvPr/>
              </p14:nvContentPartPr>
              <p14:xfrm>
                <a:off x="10697864" y="3831692"/>
                <a:ext cx="254160" cy="146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59CA6AF-C10B-BB06-F750-5177E8F3B33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88864" y="3823052"/>
                  <a:ext cx="271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E285966-4DE6-4BBD-00B0-273700E08742}"/>
                    </a:ext>
                  </a:extLst>
                </p14:cNvPr>
                <p14:cNvContentPartPr/>
                <p14:nvPr/>
              </p14:nvContentPartPr>
              <p14:xfrm>
                <a:off x="10981544" y="3857612"/>
                <a:ext cx="145440" cy="97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E285966-4DE6-4BBD-00B0-273700E0874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72904" y="3848972"/>
                  <a:ext cx="163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190E24-D143-5295-9D26-B21AB3926636}"/>
                    </a:ext>
                  </a:extLst>
                </p14:cNvPr>
                <p14:cNvContentPartPr/>
                <p14:nvPr/>
              </p14:nvContentPartPr>
              <p14:xfrm>
                <a:off x="11156144" y="3859412"/>
                <a:ext cx="87480" cy="88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190E24-D143-5295-9D26-B21AB392663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147144" y="3850772"/>
                  <a:ext cx="105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9348AA-552A-F877-0C35-C303E158B6AE}"/>
                    </a:ext>
                  </a:extLst>
                </p14:cNvPr>
                <p14:cNvContentPartPr/>
                <p14:nvPr/>
              </p14:nvContentPartPr>
              <p14:xfrm>
                <a:off x="11161184" y="3811532"/>
                <a:ext cx="110880" cy="6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9348AA-552A-F877-0C35-C303E158B6A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52544" y="3802892"/>
                  <a:ext cx="128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28DBCF-C17F-57A3-D325-85BAE8B832CE}"/>
                    </a:ext>
                  </a:extLst>
                </p14:cNvPr>
                <p14:cNvContentPartPr/>
                <p14:nvPr/>
              </p14:nvContentPartPr>
              <p14:xfrm>
                <a:off x="11308064" y="3834932"/>
                <a:ext cx="24840" cy="10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28DBCF-C17F-57A3-D325-85BAE8B832C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299424" y="3826292"/>
                  <a:ext cx="4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705A96-71DB-CB31-2E4C-845F91E9BEE6}"/>
                    </a:ext>
                  </a:extLst>
                </p14:cNvPr>
                <p14:cNvContentPartPr/>
                <p14:nvPr/>
              </p14:nvContentPartPr>
              <p14:xfrm>
                <a:off x="11330744" y="3791732"/>
                <a:ext cx="160920" cy="17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705A96-71DB-CB31-2E4C-845F91E9BE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322104" y="3782732"/>
                  <a:ext cx="1785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7A3A6B-154F-4E71-86A5-1E13EC0503D2}"/>
              </a:ext>
            </a:extLst>
          </p:cNvPr>
          <p:cNvGrpSpPr/>
          <p:nvPr/>
        </p:nvGrpSpPr>
        <p:grpSpPr>
          <a:xfrm>
            <a:off x="10667624" y="4220492"/>
            <a:ext cx="1414440" cy="191160"/>
            <a:chOff x="10667624" y="4220492"/>
            <a:chExt cx="141444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4A0085-707B-D2B6-3D6A-FA1B118649E0}"/>
                    </a:ext>
                  </a:extLst>
                </p14:cNvPr>
                <p14:cNvContentPartPr/>
                <p14:nvPr/>
              </p14:nvContentPartPr>
              <p14:xfrm>
                <a:off x="10667624" y="4262972"/>
                <a:ext cx="266040" cy="148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4A0085-707B-D2B6-3D6A-FA1B118649E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58624" y="4253972"/>
                  <a:ext cx="283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9FA73D-80D4-AFD9-FCF9-5B73E6AEC255}"/>
                    </a:ext>
                  </a:extLst>
                </p14:cNvPr>
                <p14:cNvContentPartPr/>
                <p14:nvPr/>
              </p14:nvContentPartPr>
              <p14:xfrm>
                <a:off x="11006024" y="4277372"/>
                <a:ext cx="190800" cy="98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9FA73D-80D4-AFD9-FCF9-5B73E6AEC25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997024" y="4268732"/>
                  <a:ext cx="208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851604E-515D-A6F0-0670-115B1A1614BA}"/>
                    </a:ext>
                  </a:extLst>
                </p14:cNvPr>
                <p14:cNvContentPartPr/>
                <p14:nvPr/>
              </p14:nvContentPartPr>
              <p14:xfrm>
                <a:off x="11201864" y="4279892"/>
                <a:ext cx="130320" cy="90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851604E-515D-A6F0-0670-115B1A1614B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92864" y="4271252"/>
                  <a:ext cx="147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3BCA7B-EC95-CE55-35A0-E923CFB926FA}"/>
                    </a:ext>
                  </a:extLst>
                </p14:cNvPr>
                <p14:cNvContentPartPr/>
                <p14:nvPr/>
              </p14:nvContentPartPr>
              <p14:xfrm>
                <a:off x="11375024" y="4276652"/>
                <a:ext cx="132840" cy="10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3BCA7B-EC95-CE55-35A0-E923CFB926F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366384" y="4268012"/>
                  <a:ext cx="150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F78586-ABAD-309C-7F2A-C35725B11197}"/>
                    </a:ext>
                  </a:extLst>
                </p14:cNvPr>
                <p14:cNvContentPartPr/>
                <p14:nvPr/>
              </p14:nvContentPartPr>
              <p14:xfrm>
                <a:off x="11564024" y="4255412"/>
                <a:ext cx="257400" cy="130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F78586-ABAD-309C-7F2A-C35725B1119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55024" y="4246412"/>
                  <a:ext cx="275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F25351-D8A4-FF8A-43E7-EC9EFAB8E372}"/>
                    </a:ext>
                  </a:extLst>
                </p14:cNvPr>
                <p14:cNvContentPartPr/>
                <p14:nvPr/>
              </p14:nvContentPartPr>
              <p14:xfrm>
                <a:off x="11738984" y="4365212"/>
                <a:ext cx="110880" cy="1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F25351-D8A4-FF8A-43E7-EC9EFAB8E37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729984" y="4356212"/>
                  <a:ext cx="12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091E9C9-6095-FE94-8C5A-531CC4619BBD}"/>
                    </a:ext>
                  </a:extLst>
                </p14:cNvPr>
                <p14:cNvContentPartPr/>
                <p14:nvPr/>
              </p14:nvContentPartPr>
              <p14:xfrm>
                <a:off x="11840144" y="4230572"/>
                <a:ext cx="115560" cy="131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091E9C9-6095-FE94-8C5A-531CC4619B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831144" y="4221932"/>
                  <a:ext cx="133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5677FF-DA09-3152-0A09-4B9D4425B8E4}"/>
                    </a:ext>
                  </a:extLst>
                </p14:cNvPr>
                <p14:cNvContentPartPr/>
                <p14:nvPr/>
              </p14:nvContentPartPr>
              <p14:xfrm>
                <a:off x="11989184" y="4220492"/>
                <a:ext cx="92880" cy="141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5677FF-DA09-3152-0A09-4B9D4425B8E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980544" y="4211852"/>
                  <a:ext cx="110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42059C0-EFB5-F606-F13F-8D15B72A01BD}"/>
                    </a:ext>
                  </a:extLst>
                </p14:cNvPr>
                <p14:cNvContentPartPr/>
                <p14:nvPr/>
              </p14:nvContentPartPr>
              <p14:xfrm>
                <a:off x="11969384" y="4289612"/>
                <a:ext cx="86400" cy="2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42059C0-EFB5-F606-F13F-8D15B72A01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960744" y="4280612"/>
                  <a:ext cx="104040" cy="4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7522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9501A-EA39-A9E5-47A4-2785600F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5" y="562428"/>
            <a:ext cx="6172735" cy="269771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F444F3-B776-C438-1F76-8CAC846F4086}"/>
              </a:ext>
            </a:extLst>
          </p:cNvPr>
          <p:cNvGrpSpPr/>
          <p:nvPr/>
        </p:nvGrpSpPr>
        <p:grpSpPr>
          <a:xfrm>
            <a:off x="148424" y="122252"/>
            <a:ext cx="437040" cy="397800"/>
            <a:chOff x="148424" y="122252"/>
            <a:chExt cx="4370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F5254C-8A0B-44DC-9C57-BBD2C62DB3C2}"/>
                    </a:ext>
                  </a:extLst>
                </p14:cNvPr>
                <p14:cNvContentPartPr/>
                <p14:nvPr/>
              </p14:nvContentPartPr>
              <p14:xfrm>
                <a:off x="243824" y="274172"/>
                <a:ext cx="122040" cy="135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F5254C-8A0B-44DC-9C57-BBD2C62DB3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184" y="265172"/>
                  <a:ext cx="139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F19FC6-1602-3276-6684-B0659C68D8C0}"/>
                    </a:ext>
                  </a:extLst>
                </p14:cNvPr>
                <p14:cNvContentPartPr/>
                <p14:nvPr/>
              </p14:nvContentPartPr>
              <p14:xfrm>
                <a:off x="368024" y="279212"/>
                <a:ext cx="88560" cy="119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F19FC6-1602-3276-6684-B0659C68D8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024" y="270212"/>
                  <a:ext cx="106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67628C-C091-0342-A010-CB50192A655E}"/>
                    </a:ext>
                  </a:extLst>
                </p14:cNvPr>
                <p14:cNvContentPartPr/>
                <p14:nvPr/>
              </p14:nvContentPartPr>
              <p14:xfrm>
                <a:off x="148424" y="122252"/>
                <a:ext cx="437040" cy="39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67628C-C091-0342-A010-CB50192A65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424" y="113252"/>
                  <a:ext cx="454680" cy="41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9F9818-D3FE-2046-3E1C-5200C3F35BC1}"/>
              </a:ext>
            </a:extLst>
          </p:cNvPr>
          <p:cNvGrpSpPr/>
          <p:nvPr/>
        </p:nvGrpSpPr>
        <p:grpSpPr>
          <a:xfrm>
            <a:off x="814784" y="239612"/>
            <a:ext cx="155520" cy="111960"/>
            <a:chOff x="814784" y="239612"/>
            <a:chExt cx="15552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8BBCCC-CB69-1E2F-8FAC-FBFFF0E887AC}"/>
                    </a:ext>
                  </a:extLst>
                </p14:cNvPr>
                <p14:cNvContentPartPr/>
                <p14:nvPr/>
              </p14:nvContentPartPr>
              <p14:xfrm>
                <a:off x="814784" y="239612"/>
                <a:ext cx="135000" cy="111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8BBCCC-CB69-1E2F-8FAC-FBFFF0E887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6144" y="230612"/>
                  <a:ext cx="152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0E512D-7020-6663-B4C6-F986B226E14B}"/>
                    </a:ext>
                  </a:extLst>
                </p14:cNvPr>
                <p14:cNvContentPartPr/>
                <p14:nvPr/>
              </p14:nvContentPartPr>
              <p14:xfrm>
                <a:off x="830624" y="248972"/>
                <a:ext cx="139680" cy="9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0E512D-7020-6663-B4C6-F986B226E1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1984" y="239972"/>
                  <a:ext cx="1573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587853-ED43-D085-9157-5ED99F08305A}"/>
              </a:ext>
            </a:extLst>
          </p:cNvPr>
          <p:cNvGrpSpPr/>
          <p:nvPr/>
        </p:nvGrpSpPr>
        <p:grpSpPr>
          <a:xfrm>
            <a:off x="1525784" y="180932"/>
            <a:ext cx="1491120" cy="198000"/>
            <a:chOff x="1525784" y="180932"/>
            <a:chExt cx="149112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27AB7A-75CD-3BE0-1189-D6C61879383A}"/>
                    </a:ext>
                  </a:extLst>
                </p14:cNvPr>
                <p14:cNvContentPartPr/>
                <p14:nvPr/>
              </p14:nvContentPartPr>
              <p14:xfrm>
                <a:off x="1539824" y="256532"/>
                <a:ext cx="3960" cy="10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27AB7A-75CD-3BE0-1189-D6C6187938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31184" y="247532"/>
                  <a:ext cx="21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F3E0BB-4A83-99F0-6C00-E652AEDCFF24}"/>
                    </a:ext>
                  </a:extLst>
                </p14:cNvPr>
                <p14:cNvContentPartPr/>
                <p14:nvPr/>
              </p14:nvContentPartPr>
              <p14:xfrm>
                <a:off x="1525784" y="180932"/>
                <a:ext cx="90360" cy="85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F3E0BB-4A83-99F0-6C00-E652AEDCFF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17144" y="172292"/>
                  <a:ext cx="108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601B10-26DD-AA60-8717-B305BA355C0F}"/>
                    </a:ext>
                  </a:extLst>
                </p14:cNvPr>
                <p14:cNvContentPartPr/>
                <p14:nvPr/>
              </p14:nvContentPartPr>
              <p14:xfrm>
                <a:off x="1672664" y="245372"/>
                <a:ext cx="265320" cy="133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601B10-26DD-AA60-8717-B305BA355C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4024" y="236372"/>
                  <a:ext cx="282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A1A32F-271E-26F3-5E2E-B0749D4CDBC7}"/>
                    </a:ext>
                  </a:extLst>
                </p14:cNvPr>
                <p14:cNvContentPartPr/>
                <p14:nvPr/>
              </p14:nvContentPartPr>
              <p14:xfrm>
                <a:off x="2000984" y="236372"/>
                <a:ext cx="276480" cy="128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A1A32F-271E-26F3-5E2E-B0749D4CDBC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92344" y="227732"/>
                  <a:ext cx="294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AE532C-7AE1-1B09-8FFE-56B133C64EC0}"/>
                    </a:ext>
                  </a:extLst>
                </p14:cNvPr>
                <p14:cNvContentPartPr/>
                <p14:nvPr/>
              </p14:nvContentPartPr>
              <p14:xfrm>
                <a:off x="2160824" y="195692"/>
                <a:ext cx="124560" cy="110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AE532C-7AE1-1B09-8FFE-56B133C64EC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51824" y="186692"/>
                  <a:ext cx="142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D3A44E9-8DB0-418A-B880-24A5E803A311}"/>
                    </a:ext>
                  </a:extLst>
                </p14:cNvPr>
                <p14:cNvContentPartPr/>
                <p14:nvPr/>
              </p14:nvContentPartPr>
              <p14:xfrm>
                <a:off x="2346944" y="250412"/>
                <a:ext cx="122040" cy="12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D3A44E9-8DB0-418A-B880-24A5E803A31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37944" y="241772"/>
                  <a:ext cx="139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A24944-7B56-65A3-2F11-3DFF7AEB652E}"/>
                    </a:ext>
                  </a:extLst>
                </p14:cNvPr>
                <p14:cNvContentPartPr/>
                <p14:nvPr/>
              </p14:nvContentPartPr>
              <p14:xfrm>
                <a:off x="2515784" y="238532"/>
                <a:ext cx="258120" cy="12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A24944-7B56-65A3-2F11-3DFF7AEB65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07144" y="229892"/>
                  <a:ext cx="275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C59DA0-E853-51DB-3318-B12BAD9FB3C7}"/>
                    </a:ext>
                  </a:extLst>
                </p14:cNvPr>
                <p14:cNvContentPartPr/>
                <p14:nvPr/>
              </p14:nvContentPartPr>
              <p14:xfrm>
                <a:off x="2786144" y="240692"/>
                <a:ext cx="230760" cy="11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C59DA0-E853-51DB-3318-B12BAD9FB3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77504" y="232052"/>
                  <a:ext cx="2484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A11961-DBC7-8A56-211B-33542F5542A2}"/>
              </a:ext>
            </a:extLst>
          </p:cNvPr>
          <p:cNvGrpSpPr/>
          <p:nvPr/>
        </p:nvGrpSpPr>
        <p:grpSpPr>
          <a:xfrm>
            <a:off x="3469784" y="175172"/>
            <a:ext cx="730800" cy="177120"/>
            <a:chOff x="3469784" y="175172"/>
            <a:chExt cx="73080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F4D330-CC98-0CD9-BB9C-43694A070C5A}"/>
                    </a:ext>
                  </a:extLst>
                </p14:cNvPr>
                <p14:cNvContentPartPr/>
                <p14:nvPr/>
              </p14:nvContentPartPr>
              <p14:xfrm>
                <a:off x="3469784" y="239612"/>
                <a:ext cx="37800" cy="92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F4D330-CC98-0CD9-BB9C-43694A070C5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60784" y="230612"/>
                  <a:ext cx="55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D1D604-DD92-F188-5DF3-F53D72439A98}"/>
                    </a:ext>
                  </a:extLst>
                </p14:cNvPr>
                <p14:cNvContentPartPr/>
                <p14:nvPr/>
              </p14:nvContentPartPr>
              <p14:xfrm>
                <a:off x="3552944" y="249332"/>
                <a:ext cx="127440" cy="102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D1D604-DD92-F188-5DF3-F53D72439A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43944" y="240332"/>
                  <a:ext cx="145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B1EDE9-05A3-5082-A666-1DCF838EF8A6}"/>
                    </a:ext>
                  </a:extLst>
                </p14:cNvPr>
                <p14:cNvContentPartPr/>
                <p14:nvPr/>
              </p14:nvContentPartPr>
              <p14:xfrm>
                <a:off x="3786224" y="184532"/>
                <a:ext cx="15480" cy="141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B1EDE9-05A3-5082-A666-1DCF838EF8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77584" y="175532"/>
                  <a:ext cx="33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C503FF-E3D7-40F5-579E-706E5E4D9588}"/>
                    </a:ext>
                  </a:extLst>
                </p14:cNvPr>
                <p14:cNvContentPartPr/>
                <p14:nvPr/>
              </p14:nvContentPartPr>
              <p14:xfrm>
                <a:off x="3722504" y="175172"/>
                <a:ext cx="349560" cy="12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C503FF-E3D7-40F5-579E-706E5E4D958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13504" y="166172"/>
                  <a:ext cx="367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410887-100A-EEC8-DE73-114A0FE005D4}"/>
                    </a:ext>
                  </a:extLst>
                </p14:cNvPr>
                <p14:cNvContentPartPr/>
                <p14:nvPr/>
              </p14:nvContentPartPr>
              <p14:xfrm>
                <a:off x="3928424" y="227012"/>
                <a:ext cx="163440" cy="14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410887-100A-EEC8-DE73-114A0FE005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19784" y="218372"/>
                  <a:ext cx="181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631D8F-0103-4B0B-27FD-BE75CDAEABFA}"/>
                    </a:ext>
                  </a:extLst>
                </p14:cNvPr>
                <p14:cNvContentPartPr/>
                <p14:nvPr/>
              </p14:nvContentPartPr>
              <p14:xfrm>
                <a:off x="4092224" y="194252"/>
                <a:ext cx="108360" cy="13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631D8F-0103-4B0B-27FD-BE75CDAEAB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83224" y="185612"/>
                  <a:ext cx="126000" cy="153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6FB6CFE-64CA-E0DA-F7D7-517542360D7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75" y="2476120"/>
            <a:ext cx="6058425" cy="438188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DAC6A6F-5BEC-597F-A8D0-9D8FA523F0FA}"/>
              </a:ext>
            </a:extLst>
          </p:cNvPr>
          <p:cNvGrpSpPr/>
          <p:nvPr/>
        </p:nvGrpSpPr>
        <p:grpSpPr>
          <a:xfrm>
            <a:off x="5621864" y="3101972"/>
            <a:ext cx="389160" cy="310320"/>
            <a:chOff x="5621864" y="3101972"/>
            <a:chExt cx="38916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3DF567-6196-8787-316E-AEB29A0679FD}"/>
                    </a:ext>
                  </a:extLst>
                </p14:cNvPr>
                <p14:cNvContentPartPr/>
                <p14:nvPr/>
              </p14:nvContentPartPr>
              <p14:xfrm>
                <a:off x="5661464" y="3198092"/>
                <a:ext cx="150120" cy="142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3DF567-6196-8787-316E-AEB29A0679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52824" y="3189092"/>
                  <a:ext cx="167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3379F6-041C-515F-3393-9EDF0C313320}"/>
                    </a:ext>
                  </a:extLst>
                </p14:cNvPr>
                <p14:cNvContentPartPr/>
                <p14:nvPr/>
              </p14:nvContentPartPr>
              <p14:xfrm>
                <a:off x="5824184" y="3223652"/>
                <a:ext cx="61560" cy="84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3379F6-041C-515F-3393-9EDF0C3133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15544" y="3214652"/>
                  <a:ext cx="79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BCE4A4-210F-8698-006D-BAD67CB573CA}"/>
                    </a:ext>
                  </a:extLst>
                </p14:cNvPr>
                <p14:cNvContentPartPr/>
                <p14:nvPr/>
              </p14:nvContentPartPr>
              <p14:xfrm>
                <a:off x="5621864" y="3101972"/>
                <a:ext cx="389160" cy="310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BCE4A4-210F-8698-006D-BAD67CB573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13224" y="3093332"/>
                  <a:ext cx="406800" cy="32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029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33C4D0-2F2E-9311-D6C8-5FDF6EB09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6" y="622299"/>
            <a:ext cx="6908843" cy="471327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3BFAB58-89A9-8A8D-F4AF-A23A3A2A89E5}"/>
              </a:ext>
            </a:extLst>
          </p:cNvPr>
          <p:cNvGrpSpPr/>
          <p:nvPr/>
        </p:nvGrpSpPr>
        <p:grpSpPr>
          <a:xfrm>
            <a:off x="159224" y="97412"/>
            <a:ext cx="1359360" cy="343080"/>
            <a:chOff x="159224" y="97412"/>
            <a:chExt cx="135936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DC398A9-3ABA-D68D-5E67-DDC5276A0EF0}"/>
                    </a:ext>
                  </a:extLst>
                </p14:cNvPr>
                <p14:cNvContentPartPr/>
                <p14:nvPr/>
              </p14:nvContentPartPr>
              <p14:xfrm>
                <a:off x="263624" y="209012"/>
                <a:ext cx="113400" cy="149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DC398A9-3ABA-D68D-5E67-DDC5276A0E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84" y="200372"/>
                  <a:ext cx="131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5CD4DBE-25A0-A947-48D0-21BB941530BA}"/>
                    </a:ext>
                  </a:extLst>
                </p14:cNvPr>
                <p14:cNvContentPartPr/>
                <p14:nvPr/>
              </p14:nvContentPartPr>
              <p14:xfrm>
                <a:off x="159224" y="97412"/>
                <a:ext cx="467280" cy="34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5CD4DBE-25A0-A947-48D0-21BB941530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0224" y="88412"/>
                  <a:ext cx="484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57A63C-1156-D403-EAD1-683E6912373B}"/>
                    </a:ext>
                  </a:extLst>
                </p14:cNvPr>
                <p14:cNvContentPartPr/>
                <p14:nvPr/>
              </p14:nvContentPartPr>
              <p14:xfrm>
                <a:off x="427064" y="236012"/>
                <a:ext cx="84240" cy="128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57A63C-1156-D403-EAD1-683E691237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8064" y="227372"/>
                  <a:ext cx="101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6A4542-E814-A63B-04E3-3461AB27E464}"/>
                    </a:ext>
                  </a:extLst>
                </p14:cNvPr>
                <p14:cNvContentPartPr/>
                <p14:nvPr/>
              </p14:nvContentPartPr>
              <p14:xfrm>
                <a:off x="807944" y="240692"/>
                <a:ext cx="17280" cy="12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6A4542-E814-A63B-04E3-3461AB27E4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8944" y="231692"/>
                  <a:ext cx="34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CAE9CCC-5D4D-27FE-73A1-5C07FCD7ED99}"/>
                    </a:ext>
                  </a:extLst>
                </p14:cNvPr>
                <p14:cNvContentPartPr/>
                <p14:nvPr/>
              </p14:nvContentPartPr>
              <p14:xfrm>
                <a:off x="884624" y="220172"/>
                <a:ext cx="130680" cy="13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CAE9CCC-5D4D-27FE-73A1-5C07FCD7ED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5984" y="211172"/>
                  <a:ext cx="148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C142D5-C5DA-81B6-EE5B-78777EBAFE15}"/>
                    </a:ext>
                  </a:extLst>
                </p14:cNvPr>
                <p14:cNvContentPartPr/>
                <p14:nvPr/>
              </p14:nvContentPartPr>
              <p14:xfrm>
                <a:off x="1118624" y="207212"/>
                <a:ext cx="30960" cy="102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C142D5-C5DA-81B6-EE5B-78777EBAFE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9624" y="198572"/>
                  <a:ext cx="48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9CF00F-BED3-2413-C1D0-395CBA0FC3BF}"/>
                    </a:ext>
                  </a:extLst>
                </p14:cNvPr>
                <p14:cNvContentPartPr/>
                <p14:nvPr/>
              </p14:nvContentPartPr>
              <p14:xfrm>
                <a:off x="1060664" y="183452"/>
                <a:ext cx="87120" cy="15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9CF00F-BED3-2413-C1D0-395CBA0FC3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2024" y="174452"/>
                  <a:ext cx="104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895C22-0894-C5A2-039E-032B07843142}"/>
                    </a:ext>
                  </a:extLst>
                </p14:cNvPr>
                <p14:cNvContentPartPr/>
                <p14:nvPr/>
              </p14:nvContentPartPr>
              <p14:xfrm>
                <a:off x="1239584" y="210092"/>
                <a:ext cx="77760" cy="10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895C22-0894-C5A2-039E-032B078431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30944" y="201452"/>
                  <a:ext cx="95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092396-1054-5AE2-4311-E912531FF96B}"/>
                    </a:ext>
                  </a:extLst>
                </p14:cNvPr>
                <p14:cNvContentPartPr/>
                <p14:nvPr/>
              </p14:nvContentPartPr>
              <p14:xfrm>
                <a:off x="1233464" y="170492"/>
                <a:ext cx="115560" cy="7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092396-1054-5AE2-4311-E912531FF9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24464" y="161492"/>
                  <a:ext cx="133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16596E-DD41-2E0E-455D-98BBE4B152DB}"/>
                    </a:ext>
                  </a:extLst>
                </p14:cNvPr>
                <p14:cNvContentPartPr/>
                <p14:nvPr/>
              </p14:nvContentPartPr>
              <p14:xfrm>
                <a:off x="1367024" y="186692"/>
                <a:ext cx="151560" cy="15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16596E-DD41-2E0E-455D-98BBE4B152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58384" y="177692"/>
                  <a:ext cx="16920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A365EF-029A-8D1E-67F3-F9C61870FC03}"/>
                  </a:ext>
                </a:extLst>
              </p14:cNvPr>
              <p14:cNvContentPartPr/>
              <p14:nvPr/>
            </p14:nvContentPartPr>
            <p14:xfrm>
              <a:off x="2028704" y="135932"/>
              <a:ext cx="167400" cy="227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A365EF-029A-8D1E-67F3-F9C61870FC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20064" y="127292"/>
                <a:ext cx="18504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C4908CC-7780-A79C-5253-D09403757529}"/>
              </a:ext>
            </a:extLst>
          </p:cNvPr>
          <p:cNvGrpSpPr/>
          <p:nvPr/>
        </p:nvGrpSpPr>
        <p:grpSpPr>
          <a:xfrm>
            <a:off x="2739704" y="200372"/>
            <a:ext cx="730440" cy="142920"/>
            <a:chOff x="2739704" y="200372"/>
            <a:chExt cx="73044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CEBC36-0E53-0A69-00BB-6A3E6C44BF1F}"/>
                    </a:ext>
                  </a:extLst>
                </p14:cNvPr>
                <p14:cNvContentPartPr/>
                <p14:nvPr/>
              </p14:nvContentPartPr>
              <p14:xfrm>
                <a:off x="2739704" y="200372"/>
                <a:ext cx="147960" cy="14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CEBC36-0E53-0A69-00BB-6A3E6C44BF1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31064" y="191372"/>
                  <a:ext cx="165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4D115D-3844-426C-258F-BA4325D914C6}"/>
                    </a:ext>
                  </a:extLst>
                </p14:cNvPr>
                <p14:cNvContentPartPr/>
                <p14:nvPr/>
              </p14:nvContentPartPr>
              <p14:xfrm>
                <a:off x="2909624" y="243572"/>
                <a:ext cx="26640" cy="9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4D115D-3844-426C-258F-BA4325D914C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00984" y="234572"/>
                  <a:ext cx="44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3715C6-B1DD-B4CB-4FB4-D5C76ADF4CE0}"/>
                    </a:ext>
                  </a:extLst>
                </p14:cNvPr>
                <p14:cNvContentPartPr/>
                <p14:nvPr/>
              </p14:nvContentPartPr>
              <p14:xfrm>
                <a:off x="2968664" y="237812"/>
                <a:ext cx="138600" cy="10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3715C6-B1DD-B4CB-4FB4-D5C76ADF4C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60024" y="228812"/>
                  <a:ext cx="156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CFBEFA-493D-D463-2F38-3D515D0F8947}"/>
                    </a:ext>
                  </a:extLst>
                </p14:cNvPr>
                <p14:cNvContentPartPr/>
                <p14:nvPr/>
              </p14:nvContentPartPr>
              <p14:xfrm>
                <a:off x="3126704" y="219092"/>
                <a:ext cx="123840" cy="99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CFBEFA-493D-D463-2F38-3D515D0F89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8064" y="210092"/>
                  <a:ext cx="141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61A9F7-CC0B-D63C-D181-5108E02D5A71}"/>
                    </a:ext>
                  </a:extLst>
                </p14:cNvPr>
                <p14:cNvContentPartPr/>
                <p14:nvPr/>
              </p14:nvContentPartPr>
              <p14:xfrm>
                <a:off x="3320024" y="212972"/>
                <a:ext cx="146160" cy="9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61A9F7-CC0B-D63C-D181-5108E02D5A7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11024" y="204332"/>
                  <a:ext cx="163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4A05DEE-3BFA-7C36-3ECE-FABE9A69CCD2}"/>
                    </a:ext>
                  </a:extLst>
                </p14:cNvPr>
                <p14:cNvContentPartPr/>
                <p14:nvPr/>
              </p14:nvContentPartPr>
              <p14:xfrm>
                <a:off x="3291944" y="207932"/>
                <a:ext cx="178200" cy="12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4A05DEE-3BFA-7C36-3ECE-FABE9A69CC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82944" y="198932"/>
                  <a:ext cx="195840" cy="14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163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B2ABD98-7A47-8585-21AB-0C2E45B1761B}"/>
              </a:ext>
            </a:extLst>
          </p:cNvPr>
          <p:cNvGrpSpPr/>
          <p:nvPr/>
        </p:nvGrpSpPr>
        <p:grpSpPr>
          <a:xfrm>
            <a:off x="69224" y="140612"/>
            <a:ext cx="466920" cy="330840"/>
            <a:chOff x="69224" y="140612"/>
            <a:chExt cx="46692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965D43-3C77-2995-3BC3-78F6CE1DC025}"/>
                    </a:ext>
                  </a:extLst>
                </p14:cNvPr>
                <p14:cNvContentPartPr/>
                <p14:nvPr/>
              </p14:nvContentPartPr>
              <p14:xfrm>
                <a:off x="149144" y="269852"/>
                <a:ext cx="159480" cy="15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965D43-3C77-2995-3BC3-78F6CE1DC0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504" y="260852"/>
                  <a:ext cx="177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9541E6-0E6D-F574-D83A-1A6D8562B0FE}"/>
                    </a:ext>
                  </a:extLst>
                </p14:cNvPr>
                <p14:cNvContentPartPr/>
                <p14:nvPr/>
              </p14:nvContentPartPr>
              <p14:xfrm>
                <a:off x="291704" y="279932"/>
                <a:ext cx="110160" cy="143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9541E6-0E6D-F574-D83A-1A6D8562B0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2704" y="270932"/>
                  <a:ext cx="127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36EACE-9B08-83E7-7B7D-BC7837571988}"/>
                    </a:ext>
                  </a:extLst>
                </p14:cNvPr>
                <p14:cNvContentPartPr/>
                <p14:nvPr/>
              </p14:nvContentPartPr>
              <p14:xfrm>
                <a:off x="69224" y="140612"/>
                <a:ext cx="466920" cy="330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36EACE-9B08-83E7-7B7D-BC78375719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584" y="131972"/>
                  <a:ext cx="484560" cy="348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D3C27BE-DD8B-EC71-C45D-85ECDDEC7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37" y="282816"/>
            <a:ext cx="5235022" cy="2460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4DBF0-1C80-A449-89C1-4C26E3293E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09" y="0"/>
            <a:ext cx="4229467" cy="77730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1E11A9E-A7AD-69CF-E2DA-7BB750C4BBCE}"/>
              </a:ext>
            </a:extLst>
          </p:cNvPr>
          <p:cNvGrpSpPr/>
          <p:nvPr/>
        </p:nvGrpSpPr>
        <p:grpSpPr>
          <a:xfrm>
            <a:off x="924246" y="230737"/>
            <a:ext cx="816840" cy="313920"/>
            <a:chOff x="311504" y="3893252"/>
            <a:chExt cx="81684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6714D0-7C3C-3B4C-85E5-D0472163DC7E}"/>
                    </a:ext>
                  </a:extLst>
                </p14:cNvPr>
                <p14:cNvContentPartPr/>
                <p14:nvPr/>
              </p14:nvContentPartPr>
              <p14:xfrm>
                <a:off x="311504" y="3893252"/>
                <a:ext cx="183240" cy="200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6714D0-7C3C-3B4C-85E5-D0472163DC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2864" y="3884252"/>
                  <a:ext cx="200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9FB080-3268-9150-643C-B5ED0F023B2C}"/>
                    </a:ext>
                  </a:extLst>
                </p14:cNvPr>
                <p14:cNvContentPartPr/>
                <p14:nvPr/>
              </p14:nvContentPartPr>
              <p14:xfrm>
                <a:off x="506264" y="3982892"/>
                <a:ext cx="118080" cy="9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9FB080-3268-9150-643C-B5ED0F023B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7264" y="3974252"/>
                  <a:ext cx="135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39928C-F1DB-A592-C0C8-73F221DC0F2E}"/>
                    </a:ext>
                  </a:extLst>
                </p14:cNvPr>
                <p14:cNvContentPartPr/>
                <p14:nvPr/>
              </p14:nvContentPartPr>
              <p14:xfrm>
                <a:off x="643424" y="3946892"/>
                <a:ext cx="145440" cy="13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39928C-F1DB-A592-C0C8-73F221DC0F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784" y="3937892"/>
                  <a:ext cx="163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FC2B97-77D1-8677-166A-6CB02FE4028A}"/>
                    </a:ext>
                  </a:extLst>
                </p14:cNvPr>
                <p14:cNvContentPartPr/>
                <p14:nvPr/>
              </p14:nvContentPartPr>
              <p14:xfrm>
                <a:off x="675104" y="4048412"/>
                <a:ext cx="1353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FC2B97-77D1-8677-166A-6CB02FE402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6104" y="4039772"/>
                  <a:ext cx="153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EF2145-221B-15F1-D083-84FC303AFC0C}"/>
                    </a:ext>
                  </a:extLst>
                </p14:cNvPr>
                <p14:cNvContentPartPr/>
                <p14:nvPr/>
              </p14:nvContentPartPr>
              <p14:xfrm>
                <a:off x="822704" y="3929252"/>
                <a:ext cx="179280" cy="149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EF2145-221B-15F1-D083-84FC303AFC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3704" y="3920252"/>
                  <a:ext cx="196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6C1EF8-069C-91C5-AF11-B99ED7D84A2D}"/>
                    </a:ext>
                  </a:extLst>
                </p14:cNvPr>
                <p14:cNvContentPartPr/>
                <p14:nvPr/>
              </p14:nvContentPartPr>
              <p14:xfrm>
                <a:off x="1105304" y="3948332"/>
                <a:ext cx="23040" cy="97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6C1EF8-069C-91C5-AF11-B99ED7D84A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6304" y="3939692"/>
                  <a:ext cx="40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9CB4EB-868D-63FA-55E8-DDF790227CCC}"/>
                    </a:ext>
                  </a:extLst>
                </p14:cNvPr>
                <p14:cNvContentPartPr/>
                <p14:nvPr/>
              </p14:nvContentPartPr>
              <p14:xfrm>
                <a:off x="322664" y="4166852"/>
                <a:ext cx="774000" cy="4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9CB4EB-868D-63FA-55E8-DDF790227C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4" y="4157852"/>
                  <a:ext cx="79164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70BE23-D810-9CB5-0AC0-C243E92E62CE}"/>
                  </a:ext>
                </a:extLst>
              </p14:cNvPr>
              <p14:cNvContentPartPr/>
              <p14:nvPr/>
            </p14:nvContentPartPr>
            <p14:xfrm>
              <a:off x="7172384" y="1269932"/>
              <a:ext cx="392760" cy="335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70BE23-D810-9CB5-0AC0-C243E92E62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63384" y="1261292"/>
                <a:ext cx="410400" cy="35352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CE3D51DA-F5DA-2EAB-BC41-DFFB6898F9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022"/>
            <a:ext cx="6869463" cy="37555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A38C6F-C673-D145-8434-4A2843D5B869}"/>
                  </a:ext>
                </a:extLst>
              </p14:cNvPr>
              <p14:cNvContentPartPr/>
              <p14:nvPr/>
            </p14:nvContentPartPr>
            <p14:xfrm>
              <a:off x="2079824" y="3536852"/>
              <a:ext cx="234720" cy="216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A38C6F-C673-D145-8434-4A2843D5B86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71184" y="3527852"/>
                <a:ext cx="252360" cy="23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3A88B59-7C00-ADDE-3643-F5700BA5FD38}"/>
              </a:ext>
            </a:extLst>
          </p:cNvPr>
          <p:cNvGrpSpPr/>
          <p:nvPr/>
        </p:nvGrpSpPr>
        <p:grpSpPr>
          <a:xfrm>
            <a:off x="2353784" y="1568012"/>
            <a:ext cx="4823280" cy="2052000"/>
            <a:chOff x="2353784" y="1568012"/>
            <a:chExt cx="4823280" cy="20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882A70-8C2E-3EAC-B631-703104A2476F}"/>
                    </a:ext>
                  </a:extLst>
                </p14:cNvPr>
                <p14:cNvContentPartPr/>
                <p14:nvPr/>
              </p14:nvContentPartPr>
              <p14:xfrm>
                <a:off x="2362784" y="1568012"/>
                <a:ext cx="4814280" cy="2025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882A70-8C2E-3EAC-B631-703104A247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53784" y="1559372"/>
                  <a:ext cx="4831920" cy="20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C6DCB8-7C25-0F4C-5608-59BF817B17CE}"/>
                    </a:ext>
                  </a:extLst>
                </p14:cNvPr>
                <p14:cNvContentPartPr/>
                <p14:nvPr/>
              </p14:nvContentPartPr>
              <p14:xfrm>
                <a:off x="2353784" y="3472772"/>
                <a:ext cx="180360" cy="14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C6DCB8-7C25-0F4C-5608-59BF817B17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45144" y="3464132"/>
                  <a:ext cx="198000" cy="164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D66BF1E-807F-3524-1ECC-B2E220FF68A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24" y="3371077"/>
            <a:ext cx="5381950" cy="1587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C5B1564-F985-4014-874D-C54A5BE15087}"/>
                  </a:ext>
                </a:extLst>
              </p14:cNvPr>
              <p14:cNvContentPartPr/>
              <p14:nvPr/>
            </p14:nvContentPartPr>
            <p14:xfrm>
              <a:off x="5278784" y="3379172"/>
              <a:ext cx="111960" cy="15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C5B1564-F985-4014-874D-C54A5BE1508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70144" y="3370172"/>
                <a:ext cx="12960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570E8703-F578-3632-0E7D-FCE3A1FF7C6F}"/>
              </a:ext>
            </a:extLst>
          </p:cNvPr>
          <p:cNvGrpSpPr/>
          <p:nvPr/>
        </p:nvGrpSpPr>
        <p:grpSpPr>
          <a:xfrm>
            <a:off x="5242784" y="4947332"/>
            <a:ext cx="810000" cy="21600"/>
            <a:chOff x="5242784" y="4947332"/>
            <a:chExt cx="81000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FA931AA-6D74-DB72-F74A-55C3E80AC6BB}"/>
                    </a:ext>
                  </a:extLst>
                </p14:cNvPr>
                <p14:cNvContentPartPr/>
                <p14:nvPr/>
              </p14:nvContentPartPr>
              <p14:xfrm>
                <a:off x="5242784" y="4957772"/>
                <a:ext cx="178920" cy="7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FA931AA-6D74-DB72-F74A-55C3E80AC6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33784" y="4949132"/>
                  <a:ext cx="196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94573B-3AC4-B383-B65C-5414C0715504}"/>
                    </a:ext>
                  </a:extLst>
                </p14:cNvPr>
                <p14:cNvContentPartPr/>
                <p14:nvPr/>
              </p14:nvContentPartPr>
              <p14:xfrm>
                <a:off x="5570744" y="4964972"/>
                <a:ext cx="95760" cy="3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94573B-3AC4-B383-B65C-5414C07155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62104" y="4955972"/>
                  <a:ext cx="113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A6C735-74F4-9381-418C-33BE0EB69971}"/>
                    </a:ext>
                  </a:extLst>
                </p14:cNvPr>
                <p14:cNvContentPartPr/>
                <p14:nvPr/>
              </p14:nvContentPartPr>
              <p14:xfrm>
                <a:off x="5890424" y="4947332"/>
                <a:ext cx="162360" cy="7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A6C735-74F4-9381-418C-33BE0EB699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81424" y="4938332"/>
                  <a:ext cx="1800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6DF7DF6-1029-81BF-804B-67D97516DA69}"/>
              </a:ext>
            </a:extLst>
          </p:cNvPr>
          <p:cNvGrpSpPr/>
          <p:nvPr/>
        </p:nvGrpSpPr>
        <p:grpSpPr>
          <a:xfrm>
            <a:off x="5605304" y="3380252"/>
            <a:ext cx="460440" cy="18000"/>
            <a:chOff x="5605304" y="3380252"/>
            <a:chExt cx="460440" cy="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E22799-9B70-802A-96EB-3A53EAEB6B68}"/>
                    </a:ext>
                  </a:extLst>
                </p14:cNvPr>
                <p14:cNvContentPartPr/>
                <p14:nvPr/>
              </p14:nvContentPartPr>
              <p14:xfrm>
                <a:off x="5919224" y="3380252"/>
                <a:ext cx="146520" cy="1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E22799-9B70-802A-96EB-3A53EAEB6B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10224" y="3371612"/>
                  <a:ext cx="164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5D59EB7-74C1-FBC8-208E-034B6C89933C}"/>
                    </a:ext>
                  </a:extLst>
                </p14:cNvPr>
                <p14:cNvContentPartPr/>
                <p14:nvPr/>
              </p14:nvContentPartPr>
              <p14:xfrm>
                <a:off x="5605304" y="3382772"/>
                <a:ext cx="123840" cy="13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5D59EB7-74C1-FBC8-208E-034B6C8993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96664" y="3373772"/>
                  <a:ext cx="1414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EDED18F-50F9-8D79-8A7C-227C0C3C3E8C}"/>
              </a:ext>
            </a:extLst>
          </p:cNvPr>
          <p:cNvGrpSpPr/>
          <p:nvPr/>
        </p:nvGrpSpPr>
        <p:grpSpPr>
          <a:xfrm>
            <a:off x="5625464" y="4078292"/>
            <a:ext cx="219960" cy="166680"/>
            <a:chOff x="5625464" y="4078292"/>
            <a:chExt cx="2199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D7E792-2146-C8A6-B660-D5A9F89A7571}"/>
                    </a:ext>
                  </a:extLst>
                </p14:cNvPr>
                <p14:cNvContentPartPr/>
                <p14:nvPr/>
              </p14:nvContentPartPr>
              <p14:xfrm>
                <a:off x="5625464" y="4078292"/>
                <a:ext cx="181080" cy="24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D7E792-2146-C8A6-B660-D5A9F89A757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16464" y="4069652"/>
                  <a:ext cx="198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D498B6-F2CC-6B46-D61E-702AA480B54D}"/>
                    </a:ext>
                  </a:extLst>
                </p14:cNvPr>
                <p14:cNvContentPartPr/>
                <p14:nvPr/>
              </p14:nvContentPartPr>
              <p14:xfrm>
                <a:off x="5626544" y="4162172"/>
                <a:ext cx="218520" cy="12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D498B6-F2CC-6B46-D61E-702AA480B5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7544" y="4153172"/>
                  <a:ext cx="236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13C80E-F574-1C2C-28F6-D2EC04E874CC}"/>
                    </a:ext>
                  </a:extLst>
                </p14:cNvPr>
                <p14:cNvContentPartPr/>
                <p14:nvPr/>
              </p14:nvContentPartPr>
              <p14:xfrm>
                <a:off x="5647424" y="4225172"/>
                <a:ext cx="198000" cy="1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13C80E-F574-1C2C-28F6-D2EC04E874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38784" y="4216532"/>
                  <a:ext cx="2156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D0F30A8-53F6-D713-AA30-FFBBF1A278B5}"/>
              </a:ext>
            </a:extLst>
          </p:cNvPr>
          <p:cNvGrpSpPr/>
          <p:nvPr/>
        </p:nvGrpSpPr>
        <p:grpSpPr>
          <a:xfrm>
            <a:off x="1055984" y="4994492"/>
            <a:ext cx="423000" cy="14400"/>
            <a:chOff x="1055984" y="4994492"/>
            <a:chExt cx="423000" cy="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7665BE1-8330-BC08-8C38-688B5C141983}"/>
                    </a:ext>
                  </a:extLst>
                </p14:cNvPr>
                <p14:cNvContentPartPr/>
                <p14:nvPr/>
              </p14:nvContentPartPr>
              <p14:xfrm>
                <a:off x="1055984" y="4995212"/>
                <a:ext cx="145440" cy="13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7665BE1-8330-BC08-8C38-688B5C1419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7344" y="4986572"/>
                  <a:ext cx="163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4875E06-5FD5-0980-177D-5B4367C59A21}"/>
                    </a:ext>
                  </a:extLst>
                </p14:cNvPr>
                <p14:cNvContentPartPr/>
                <p14:nvPr/>
              </p14:nvContentPartPr>
              <p14:xfrm>
                <a:off x="1337504" y="4994492"/>
                <a:ext cx="141480" cy="6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4875E06-5FD5-0980-177D-5B4367C59A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8504" y="4985852"/>
                  <a:ext cx="1591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454CEC-D92A-D248-0FF8-1753C6AD28AC}"/>
              </a:ext>
            </a:extLst>
          </p:cNvPr>
          <p:cNvGrpSpPr/>
          <p:nvPr/>
        </p:nvGrpSpPr>
        <p:grpSpPr>
          <a:xfrm>
            <a:off x="1037264" y="3368732"/>
            <a:ext cx="471240" cy="142920"/>
            <a:chOff x="1037264" y="3368732"/>
            <a:chExt cx="47124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642703-ACB9-30F6-FC72-39B707FCACDA}"/>
                    </a:ext>
                  </a:extLst>
                </p14:cNvPr>
                <p14:cNvContentPartPr/>
                <p14:nvPr/>
              </p14:nvContentPartPr>
              <p14:xfrm>
                <a:off x="1340384" y="3372692"/>
                <a:ext cx="168120" cy="11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642703-ACB9-30F6-FC72-39B707FCAC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31384" y="3364052"/>
                  <a:ext cx="185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9B658B7-858F-6B7B-7980-1D70851BDDFA}"/>
                    </a:ext>
                  </a:extLst>
                </p14:cNvPr>
                <p14:cNvContentPartPr/>
                <p14:nvPr/>
              </p14:nvContentPartPr>
              <p14:xfrm>
                <a:off x="1037264" y="3403652"/>
                <a:ext cx="24840" cy="108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9B658B7-858F-6B7B-7980-1D70851BDD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8624" y="3395012"/>
                  <a:ext cx="42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629338-DA6F-B0D2-A5E7-6B9380D30EEB}"/>
                    </a:ext>
                  </a:extLst>
                </p14:cNvPr>
                <p14:cNvContentPartPr/>
                <p14:nvPr/>
              </p14:nvContentPartPr>
              <p14:xfrm>
                <a:off x="1064624" y="3368732"/>
                <a:ext cx="138960" cy="17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629338-DA6F-B0D2-A5E7-6B9380D30EE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5984" y="3359732"/>
                  <a:ext cx="15660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3FE541B-4621-EF43-C4D1-0978D636F4F1}"/>
                  </a:ext>
                </a:extLst>
              </p14:cNvPr>
              <p14:cNvContentPartPr/>
              <p14:nvPr/>
            </p14:nvContentPartPr>
            <p14:xfrm>
              <a:off x="1021424" y="4819172"/>
              <a:ext cx="22680" cy="1303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3FE541B-4621-EF43-C4D1-0978D636F4F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12784" y="4810172"/>
                <a:ext cx="403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02CA9F3-AF0F-9A0C-D60D-770D649F2E44}"/>
                  </a:ext>
                </a:extLst>
              </p14:cNvPr>
              <p14:cNvContentPartPr/>
              <p14:nvPr/>
            </p14:nvContentPartPr>
            <p14:xfrm>
              <a:off x="1032584" y="4243892"/>
              <a:ext cx="6120" cy="130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02CA9F3-AF0F-9A0C-D60D-770D649F2E4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3944" y="4235252"/>
                <a:ext cx="237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1E33937-056F-02C9-36E5-2822AC5E1DBE}"/>
                  </a:ext>
                </a:extLst>
              </p14:cNvPr>
              <p14:cNvContentPartPr/>
              <p14:nvPr/>
            </p14:nvContentPartPr>
            <p14:xfrm>
              <a:off x="1021424" y="4498412"/>
              <a:ext cx="13680" cy="187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1E33937-056F-02C9-36E5-2822AC5E1DB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2784" y="4489772"/>
                <a:ext cx="313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CFC9F60-AEB5-9BBE-383B-C9BB7BFAE624}"/>
                  </a:ext>
                </a:extLst>
              </p14:cNvPr>
              <p14:cNvContentPartPr/>
              <p14:nvPr/>
            </p14:nvContentPartPr>
            <p14:xfrm>
              <a:off x="1011704" y="3928532"/>
              <a:ext cx="20880" cy="210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CFC9F60-AEB5-9BBE-383B-C9BB7BFAE62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2704" y="3919892"/>
                <a:ext cx="38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CDAC85B-EDF4-8857-31F0-FE68FA4B368E}"/>
                  </a:ext>
                </a:extLst>
              </p14:cNvPr>
              <p14:cNvContentPartPr/>
              <p14:nvPr/>
            </p14:nvContentPartPr>
            <p14:xfrm>
              <a:off x="1011704" y="3621452"/>
              <a:ext cx="3960" cy="127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CDAC85B-EDF4-8857-31F0-FE68FA4B368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2704" y="3612452"/>
                <a:ext cx="21600" cy="145080"/>
              </a:xfrm>
              <a:prstGeom prst="rect">
                <a:avLst/>
              </a:prstGeom>
            </p:spPr>
          </p:pic>
        </mc:Fallback>
      </mc:AlternateContent>
      <p:pic>
        <p:nvPicPr>
          <p:cNvPr id="80" name="Picture 79">
            <a:extLst>
              <a:ext uri="{FF2B5EF4-FFF2-40B4-BE49-F238E27FC236}">
                <a16:creationId xmlns:a16="http://schemas.microsoft.com/office/drawing/2014/main" id="{45AB601A-6ABB-B4F9-B7CC-6ECB9B158FA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24" y="4760537"/>
            <a:ext cx="1881778" cy="74471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7353299-F02C-4464-A573-FC9416344AF8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81" y="6408290"/>
            <a:ext cx="3772227" cy="281964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0E7D27C9-25FC-F1D1-8A69-A2711C7BD010}"/>
              </a:ext>
            </a:extLst>
          </p:cNvPr>
          <p:cNvGrpSpPr/>
          <p:nvPr/>
        </p:nvGrpSpPr>
        <p:grpSpPr>
          <a:xfrm>
            <a:off x="11033024" y="5358452"/>
            <a:ext cx="490680" cy="136800"/>
            <a:chOff x="11033024" y="5358452"/>
            <a:chExt cx="49068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80D0AC-1B3E-02F2-591F-9E374E9F800C}"/>
                    </a:ext>
                  </a:extLst>
                </p14:cNvPr>
                <p14:cNvContentPartPr/>
                <p14:nvPr/>
              </p14:nvContentPartPr>
              <p14:xfrm>
                <a:off x="11033024" y="5358452"/>
                <a:ext cx="152640" cy="131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80D0AC-1B3E-02F2-591F-9E374E9F80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24384" y="5349812"/>
                  <a:ext cx="170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4BB41D-7151-EA7A-5974-8D85AB85B6CD}"/>
                    </a:ext>
                  </a:extLst>
                </p14:cNvPr>
                <p14:cNvContentPartPr/>
                <p14:nvPr/>
              </p14:nvContentPartPr>
              <p14:xfrm>
                <a:off x="11388344" y="5363132"/>
                <a:ext cx="135360" cy="132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4BB41D-7151-EA7A-5974-8D85AB85B6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79704" y="5354492"/>
                  <a:ext cx="153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CA52CDB-F3F4-8B5E-E4CC-68B4DF8BAFE3}"/>
                    </a:ext>
                  </a:extLst>
                </p14:cNvPr>
                <p14:cNvContentPartPr/>
                <p14:nvPr/>
              </p14:nvContentPartPr>
              <p14:xfrm>
                <a:off x="11234984" y="5370332"/>
                <a:ext cx="122760" cy="102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CA52CDB-F3F4-8B5E-E4CC-68B4DF8BAF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26344" y="5361332"/>
                  <a:ext cx="140400" cy="120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9F96365F-501B-23AA-D6C5-BC79EE4CC66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58" y="5646738"/>
            <a:ext cx="3265449" cy="1211262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8F8E60C6-E177-3462-D48F-309679962B90}"/>
              </a:ext>
            </a:extLst>
          </p:cNvPr>
          <p:cNvGrpSpPr/>
          <p:nvPr/>
        </p:nvGrpSpPr>
        <p:grpSpPr>
          <a:xfrm>
            <a:off x="9729464" y="5301212"/>
            <a:ext cx="282240" cy="333720"/>
            <a:chOff x="9729464" y="5301212"/>
            <a:chExt cx="28224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E84C54-098B-19E4-366E-928FC33F0406}"/>
                    </a:ext>
                  </a:extLst>
                </p14:cNvPr>
                <p14:cNvContentPartPr/>
                <p14:nvPr/>
              </p14:nvContentPartPr>
              <p14:xfrm>
                <a:off x="9729464" y="5506052"/>
                <a:ext cx="183600" cy="128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E84C54-098B-19E4-366E-928FC33F040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20824" y="5497052"/>
                  <a:ext cx="201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549B00C-49C1-23C4-92A3-EAE9F1DDF3D1}"/>
                    </a:ext>
                  </a:extLst>
                </p14:cNvPr>
                <p14:cNvContentPartPr/>
                <p14:nvPr/>
              </p14:nvContentPartPr>
              <p14:xfrm>
                <a:off x="9768704" y="5301212"/>
                <a:ext cx="243000" cy="324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549B00C-49C1-23C4-92A3-EAE9F1DDF3D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759704" y="5292572"/>
                  <a:ext cx="260640" cy="34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8387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D5768-046E-7C65-9D31-F8F5EC7E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7" y="87079"/>
            <a:ext cx="7261185" cy="35516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A9A917-BC8F-E5DE-F959-AD40A7303722}"/>
              </a:ext>
            </a:extLst>
          </p:cNvPr>
          <p:cNvGrpSpPr/>
          <p:nvPr/>
        </p:nvGrpSpPr>
        <p:grpSpPr>
          <a:xfrm>
            <a:off x="166784" y="187412"/>
            <a:ext cx="525960" cy="336240"/>
            <a:chOff x="166784" y="187412"/>
            <a:chExt cx="52596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861E45-2839-D6A7-06C3-FC22B5BBB4BB}"/>
                    </a:ext>
                  </a:extLst>
                </p14:cNvPr>
                <p14:cNvContentPartPr/>
                <p14:nvPr/>
              </p14:nvContentPartPr>
              <p14:xfrm>
                <a:off x="261104" y="281012"/>
                <a:ext cx="112680" cy="163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861E45-2839-D6A7-06C3-FC22B5BBB4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2104" y="272012"/>
                  <a:ext cx="130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85B474-1DF9-4757-50C5-09E15475E1A0}"/>
                    </a:ext>
                  </a:extLst>
                </p14:cNvPr>
                <p14:cNvContentPartPr/>
                <p14:nvPr/>
              </p14:nvContentPartPr>
              <p14:xfrm>
                <a:off x="166784" y="187412"/>
                <a:ext cx="525960" cy="336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85B474-1DF9-4757-50C5-09E15475E1A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8144" y="178772"/>
                  <a:ext cx="543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0B7550-F81F-4113-4985-3073328E4706}"/>
                    </a:ext>
                  </a:extLst>
                </p14:cNvPr>
                <p14:cNvContentPartPr/>
                <p14:nvPr/>
              </p14:nvContentPartPr>
              <p14:xfrm>
                <a:off x="448304" y="309092"/>
                <a:ext cx="101160" cy="12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0B7550-F81F-4113-4985-3073328E47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9664" y="300452"/>
                  <a:ext cx="118800" cy="144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426316-29CA-5667-9AEA-0025DE6BA1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43" y="3154850"/>
            <a:ext cx="5486400" cy="37031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75DE5C-B8CD-96C1-C907-36CB1C554DBB}"/>
              </a:ext>
            </a:extLst>
          </p:cNvPr>
          <p:cNvGrpSpPr/>
          <p:nvPr/>
        </p:nvGrpSpPr>
        <p:grpSpPr>
          <a:xfrm>
            <a:off x="8854089" y="2853914"/>
            <a:ext cx="1321200" cy="261000"/>
            <a:chOff x="5667829" y="723456"/>
            <a:chExt cx="132120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28BD91-0D62-4625-A754-C23895ACD7E0}"/>
                    </a:ext>
                  </a:extLst>
                </p14:cNvPr>
                <p14:cNvContentPartPr/>
                <p14:nvPr/>
              </p14:nvContentPartPr>
              <p14:xfrm>
                <a:off x="5667829" y="777456"/>
                <a:ext cx="113400" cy="12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28BD91-0D62-4625-A754-C23895ACD7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59189" y="768816"/>
                  <a:ext cx="131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D40823-5475-24F3-DCCD-86E878DF9D7B}"/>
                    </a:ext>
                  </a:extLst>
                </p14:cNvPr>
                <p14:cNvContentPartPr/>
                <p14:nvPr/>
              </p14:nvContentPartPr>
              <p14:xfrm>
                <a:off x="5828389" y="823896"/>
                <a:ext cx="97920" cy="7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D40823-5475-24F3-DCCD-86E878DF9D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19389" y="815256"/>
                  <a:ext cx="115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E55A73-A82C-0D5E-A250-8D33253ABE54}"/>
                    </a:ext>
                  </a:extLst>
                </p14:cNvPr>
                <p14:cNvContentPartPr/>
                <p14:nvPr/>
              </p14:nvContentPartPr>
              <p14:xfrm>
                <a:off x="5812549" y="734976"/>
                <a:ext cx="144720" cy="8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E55A73-A82C-0D5E-A250-8D33253ABE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03909" y="726336"/>
                  <a:ext cx="162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2FB95E-BABB-F6A3-CD26-6B684F6E65AD}"/>
                    </a:ext>
                  </a:extLst>
                </p14:cNvPr>
                <p14:cNvContentPartPr/>
                <p14:nvPr/>
              </p14:nvContentPartPr>
              <p14:xfrm>
                <a:off x="5995429" y="764496"/>
                <a:ext cx="124560" cy="149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2FB95E-BABB-F6A3-CD26-6B684F6E65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6789" y="755856"/>
                  <a:ext cx="14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5E8DD2-AED0-B38A-6128-C4592027B668}"/>
                    </a:ext>
                  </a:extLst>
                </p14:cNvPr>
                <p14:cNvContentPartPr/>
                <p14:nvPr/>
              </p14:nvContentPartPr>
              <p14:xfrm>
                <a:off x="6177589" y="839736"/>
                <a:ext cx="91080" cy="5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5E8DD2-AED0-B38A-6128-C4592027B66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8949" y="831096"/>
                  <a:ext cx="108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7B6C1F-4713-8FF6-C2EB-22DF5B638E74}"/>
                    </a:ext>
                  </a:extLst>
                </p14:cNvPr>
                <p14:cNvContentPartPr/>
                <p14:nvPr/>
              </p14:nvContentPartPr>
              <p14:xfrm>
                <a:off x="6171829" y="743976"/>
                <a:ext cx="101520" cy="85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7B6C1F-4713-8FF6-C2EB-22DF5B638E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3189" y="734976"/>
                  <a:ext cx="119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C7A471-A7E7-2813-FEEB-A8FCE3CA4F70}"/>
                    </a:ext>
                  </a:extLst>
                </p14:cNvPr>
                <p14:cNvContentPartPr/>
                <p14:nvPr/>
              </p14:nvContentPartPr>
              <p14:xfrm>
                <a:off x="6319429" y="754416"/>
                <a:ext cx="151920" cy="12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C7A471-A7E7-2813-FEEB-A8FCE3CA4F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0429" y="745416"/>
                  <a:ext cx="169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96B1A5-A5D0-83D4-F99B-6985787F9F8D}"/>
                    </a:ext>
                  </a:extLst>
                </p14:cNvPr>
                <p14:cNvContentPartPr/>
                <p14:nvPr/>
              </p14:nvContentPartPr>
              <p14:xfrm>
                <a:off x="6558109" y="761256"/>
                <a:ext cx="26640" cy="91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96B1A5-A5D0-83D4-F99B-6985787F9F8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49109" y="752616"/>
                  <a:ext cx="44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DA92F67-7F50-F64B-7E71-6D5F7E316348}"/>
                    </a:ext>
                  </a:extLst>
                </p14:cNvPr>
                <p14:cNvContentPartPr/>
                <p14:nvPr/>
              </p14:nvContentPartPr>
              <p14:xfrm>
                <a:off x="6525349" y="723456"/>
                <a:ext cx="136080" cy="18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DA92F67-7F50-F64B-7E71-6D5F7E3163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16349" y="714456"/>
                  <a:ext cx="153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7361D7-254B-22C0-E82E-CD4E8E21C3C2}"/>
                    </a:ext>
                  </a:extLst>
                </p14:cNvPr>
                <p14:cNvContentPartPr/>
                <p14:nvPr/>
              </p14:nvContentPartPr>
              <p14:xfrm>
                <a:off x="6701029" y="744336"/>
                <a:ext cx="90360" cy="93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7361D7-254B-22C0-E82E-CD4E8E21C3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92029" y="735336"/>
                  <a:ext cx="10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FB7F04C-8754-9E3A-9F3F-7202B9B0F0AA}"/>
                    </a:ext>
                  </a:extLst>
                </p14:cNvPr>
                <p14:cNvContentPartPr/>
                <p14:nvPr/>
              </p14:nvContentPartPr>
              <p14:xfrm>
                <a:off x="5705989" y="936216"/>
                <a:ext cx="1158480" cy="48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FB7F04C-8754-9E3A-9F3F-7202B9B0F0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6989" y="927576"/>
                  <a:ext cx="1176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B9DEE5-CBAF-3D5A-DC8D-177B56811E6B}"/>
                    </a:ext>
                  </a:extLst>
                </p14:cNvPr>
                <p14:cNvContentPartPr/>
                <p14:nvPr/>
              </p14:nvContentPartPr>
              <p14:xfrm>
                <a:off x="6973549" y="807696"/>
                <a:ext cx="15480" cy="29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B9DEE5-CBAF-3D5A-DC8D-177B56811E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64549" y="798696"/>
                  <a:ext cx="33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9E053B-F0BE-CB23-409F-99DA78CA154B}"/>
                    </a:ext>
                  </a:extLst>
                </p14:cNvPr>
                <p14:cNvContentPartPr/>
                <p14:nvPr/>
              </p14:nvContentPartPr>
              <p14:xfrm>
                <a:off x="6980389" y="871416"/>
                <a:ext cx="5760" cy="1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9E053B-F0BE-CB23-409F-99DA78CA15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71749" y="862416"/>
                  <a:ext cx="23400" cy="33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D16AECE-EECD-123A-47DE-12671F80C2A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44" y="5196568"/>
            <a:ext cx="4149590" cy="150117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543391D-CDFE-B2C0-87E3-E89DBB072F2D}"/>
              </a:ext>
            </a:extLst>
          </p:cNvPr>
          <p:cNvGrpSpPr/>
          <p:nvPr/>
        </p:nvGrpSpPr>
        <p:grpSpPr>
          <a:xfrm>
            <a:off x="2381504" y="4936892"/>
            <a:ext cx="711720" cy="222120"/>
            <a:chOff x="2381504" y="4936892"/>
            <a:chExt cx="71172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70BB5D-4A73-201A-E5F1-7538787D6673}"/>
                    </a:ext>
                  </a:extLst>
                </p14:cNvPr>
                <p14:cNvContentPartPr/>
                <p14:nvPr/>
              </p14:nvContentPartPr>
              <p14:xfrm>
                <a:off x="2396984" y="4995932"/>
                <a:ext cx="265320" cy="12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170BB5D-4A73-201A-E5F1-7538787D66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87984" y="4987292"/>
                  <a:ext cx="282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385915A-C42B-ECE7-0FEF-F13E5F26FF03}"/>
                    </a:ext>
                  </a:extLst>
                </p14:cNvPr>
                <p14:cNvContentPartPr/>
                <p14:nvPr/>
              </p14:nvContentPartPr>
              <p14:xfrm>
                <a:off x="2738264" y="4964252"/>
                <a:ext cx="39600" cy="93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385915A-C42B-ECE7-0FEF-F13E5F26FF0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29624" y="4955252"/>
                  <a:ext cx="57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B90CF69-83E9-6BB0-2314-131F158E8E77}"/>
                    </a:ext>
                  </a:extLst>
                </p14:cNvPr>
                <p14:cNvContentPartPr/>
                <p14:nvPr/>
              </p14:nvContentPartPr>
              <p14:xfrm>
                <a:off x="2687864" y="4939052"/>
                <a:ext cx="128520" cy="13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B90CF69-83E9-6BB0-2314-131F158E8E7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79224" y="4930412"/>
                  <a:ext cx="146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F6F7EA-2378-C70E-4B3B-104B2BA8B7B2}"/>
                    </a:ext>
                  </a:extLst>
                </p14:cNvPr>
                <p14:cNvContentPartPr/>
                <p14:nvPr/>
              </p14:nvContentPartPr>
              <p14:xfrm>
                <a:off x="2803784" y="4936892"/>
                <a:ext cx="172800" cy="133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F6F7EA-2378-C70E-4B3B-104B2BA8B7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95144" y="4927892"/>
                  <a:ext cx="190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800D84-FE54-446E-2654-50AC6B97FF29}"/>
                    </a:ext>
                  </a:extLst>
                </p14:cNvPr>
                <p14:cNvContentPartPr/>
                <p14:nvPr/>
              </p14:nvContentPartPr>
              <p14:xfrm>
                <a:off x="2381504" y="5133452"/>
                <a:ext cx="523440" cy="25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800D84-FE54-446E-2654-50AC6B97FF2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72504" y="5124452"/>
                  <a:ext cx="541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B7AD1A-E1C0-C21B-03C7-B6FF8A0C0D40}"/>
                    </a:ext>
                  </a:extLst>
                </p14:cNvPr>
                <p14:cNvContentPartPr/>
                <p14:nvPr/>
              </p14:nvContentPartPr>
              <p14:xfrm>
                <a:off x="3075224" y="4968212"/>
                <a:ext cx="18000" cy="10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B7AD1A-E1C0-C21B-03C7-B6FF8A0C0D4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66584" y="4959572"/>
                  <a:ext cx="35640" cy="12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533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ue sign with black text&#10;&#10;Description automatically generated">
            <a:extLst>
              <a:ext uri="{FF2B5EF4-FFF2-40B4-BE49-F238E27FC236}">
                <a16:creationId xmlns:a16="http://schemas.microsoft.com/office/drawing/2014/main" id="{70DAC742-C006-E782-33B7-5C81F4527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"/>
            <a:ext cx="6409787" cy="428919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6B9291-D589-818D-3B23-E19C91324510}"/>
              </a:ext>
            </a:extLst>
          </p:cNvPr>
          <p:cNvGrpSpPr/>
          <p:nvPr/>
        </p:nvGrpSpPr>
        <p:grpSpPr>
          <a:xfrm>
            <a:off x="1254318" y="3848972"/>
            <a:ext cx="1265040" cy="167760"/>
            <a:chOff x="1254318" y="3848972"/>
            <a:chExt cx="126504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265C179-0A8A-050A-1752-58C6A2A98704}"/>
                    </a:ext>
                  </a:extLst>
                </p14:cNvPr>
                <p14:cNvContentPartPr/>
                <p14:nvPr/>
              </p14:nvContentPartPr>
              <p14:xfrm>
                <a:off x="1254318" y="3923132"/>
                <a:ext cx="40680" cy="5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265C179-0A8A-050A-1752-58C6A2A987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5318" y="3914132"/>
                  <a:ext cx="58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3BEE0B-B8CC-5DEB-5099-84FAE176B375}"/>
                    </a:ext>
                  </a:extLst>
                </p14:cNvPr>
                <p14:cNvContentPartPr/>
                <p14:nvPr/>
              </p14:nvContentPartPr>
              <p14:xfrm>
                <a:off x="1424238" y="3946172"/>
                <a:ext cx="12240" cy="70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3BEE0B-B8CC-5DEB-5099-84FAE176B3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5598" y="3937172"/>
                  <a:ext cx="29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AECF91-5DB4-61E8-3B67-2C6B3CBFB698}"/>
                    </a:ext>
                  </a:extLst>
                </p14:cNvPr>
                <p14:cNvContentPartPr/>
                <p14:nvPr/>
              </p14:nvContentPartPr>
              <p14:xfrm>
                <a:off x="1397958" y="3849692"/>
                <a:ext cx="83520" cy="8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AECF91-5DB4-61E8-3B67-2C6B3CBFB6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88958" y="3840692"/>
                  <a:ext cx="101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7669D5-F70A-A8AD-4E9B-2FAFE69C54F1}"/>
                    </a:ext>
                  </a:extLst>
                </p14:cNvPr>
                <p14:cNvContentPartPr/>
                <p14:nvPr/>
              </p14:nvContentPartPr>
              <p14:xfrm>
                <a:off x="1518918" y="3915572"/>
                <a:ext cx="19080" cy="81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7669D5-F70A-A8AD-4E9B-2FAFE69C54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10278" y="3906932"/>
                  <a:ext cx="36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B21E9B-ACE9-C640-01D0-37C004265BA3}"/>
                    </a:ext>
                  </a:extLst>
                </p14:cNvPr>
                <p14:cNvContentPartPr/>
                <p14:nvPr/>
              </p14:nvContentPartPr>
              <p14:xfrm>
                <a:off x="1526478" y="3878132"/>
                <a:ext cx="197280" cy="83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B21E9B-ACE9-C640-01D0-37C004265B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7478" y="3869132"/>
                  <a:ext cx="214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DA9FAA-996A-1AD3-3E52-B10929EF939A}"/>
                    </a:ext>
                  </a:extLst>
                </p14:cNvPr>
                <p14:cNvContentPartPr/>
                <p14:nvPr/>
              </p14:nvContentPartPr>
              <p14:xfrm>
                <a:off x="1764078" y="3877772"/>
                <a:ext cx="20160" cy="9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DA9FAA-996A-1AD3-3E52-B10929EF93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55438" y="3868772"/>
                  <a:ext cx="37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483A82-0C8C-1B24-B4C4-B09D1529888A}"/>
                    </a:ext>
                  </a:extLst>
                </p14:cNvPr>
                <p14:cNvContentPartPr/>
                <p14:nvPr/>
              </p14:nvContentPartPr>
              <p14:xfrm>
                <a:off x="1733838" y="3881372"/>
                <a:ext cx="222120" cy="74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483A82-0C8C-1B24-B4C4-B09D1529888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24838" y="3872372"/>
                  <a:ext cx="239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219A67-17A4-BD4C-0D27-E3DE5247471C}"/>
                    </a:ext>
                  </a:extLst>
                </p14:cNvPr>
                <p14:cNvContentPartPr/>
                <p14:nvPr/>
              </p14:nvContentPartPr>
              <p14:xfrm>
                <a:off x="1844358" y="3848972"/>
                <a:ext cx="96480" cy="5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219A67-17A4-BD4C-0D27-E3DE524747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35718" y="3840332"/>
                  <a:ext cx="114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7B2B21-4490-C479-A652-3FF4D81CE012}"/>
                    </a:ext>
                  </a:extLst>
                </p14:cNvPr>
                <p14:cNvContentPartPr/>
                <p14:nvPr/>
              </p14:nvContentPartPr>
              <p14:xfrm>
                <a:off x="1976838" y="3871292"/>
                <a:ext cx="105120" cy="10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7B2B21-4490-C479-A652-3FF4D81CE0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67838" y="3862652"/>
                  <a:ext cx="122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3BBEF3-CF91-56EE-AC09-1C9BC50FFB2D}"/>
                    </a:ext>
                  </a:extLst>
                </p14:cNvPr>
                <p14:cNvContentPartPr/>
                <p14:nvPr/>
              </p14:nvContentPartPr>
              <p14:xfrm>
                <a:off x="2011758" y="3935012"/>
                <a:ext cx="69480" cy="1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3BBEF3-CF91-56EE-AC09-1C9BC50FFB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02758" y="3926372"/>
                  <a:ext cx="87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288286-1282-7621-68A5-BF37FF2FC518}"/>
                    </a:ext>
                  </a:extLst>
                </p14:cNvPr>
                <p14:cNvContentPartPr/>
                <p14:nvPr/>
              </p14:nvContentPartPr>
              <p14:xfrm>
                <a:off x="2124078" y="3878132"/>
                <a:ext cx="20880" cy="76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288286-1282-7621-68A5-BF37FF2FC51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15078" y="3869492"/>
                  <a:ext cx="38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5B8AA0-97DB-676B-7B3E-684AE65B68DC}"/>
                    </a:ext>
                  </a:extLst>
                </p14:cNvPr>
                <p14:cNvContentPartPr/>
                <p14:nvPr/>
              </p14:nvContentPartPr>
              <p14:xfrm>
                <a:off x="2200398" y="3902972"/>
                <a:ext cx="66240" cy="6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5B8AA0-97DB-676B-7B3E-684AE65B68D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91398" y="3893972"/>
                  <a:ext cx="83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6BA0BE-D33B-3CBF-46EF-C2258D674AEA}"/>
                    </a:ext>
                  </a:extLst>
                </p14:cNvPr>
                <p14:cNvContentPartPr/>
                <p14:nvPr/>
              </p14:nvContentPartPr>
              <p14:xfrm>
                <a:off x="2296878" y="3925292"/>
                <a:ext cx="74160" cy="56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6BA0BE-D33B-3CBF-46EF-C2258D674AE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87878" y="3916652"/>
                  <a:ext cx="91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9E0543-338D-416D-CC48-BB40A951886D}"/>
                    </a:ext>
                  </a:extLst>
                </p14:cNvPr>
                <p14:cNvContentPartPr/>
                <p14:nvPr/>
              </p14:nvContentPartPr>
              <p14:xfrm>
                <a:off x="2360958" y="3906212"/>
                <a:ext cx="15480" cy="50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9E0543-338D-416D-CC48-BB40A95188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52318" y="3897572"/>
                  <a:ext cx="33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43B669-72F7-024A-C333-EDE784719375}"/>
                    </a:ext>
                  </a:extLst>
                </p14:cNvPr>
                <p14:cNvContentPartPr/>
                <p14:nvPr/>
              </p14:nvContentPartPr>
              <p14:xfrm>
                <a:off x="2439438" y="3921692"/>
                <a:ext cx="79920" cy="72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43B669-72F7-024A-C333-EDE78471937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30798" y="3912692"/>
                  <a:ext cx="97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7A1B942-D731-48FE-2F2E-C636683A98F6}"/>
                    </a:ext>
                  </a:extLst>
                </p14:cNvPr>
                <p14:cNvContentPartPr/>
                <p14:nvPr/>
              </p14:nvContentPartPr>
              <p14:xfrm>
                <a:off x="2414238" y="3904772"/>
                <a:ext cx="93960" cy="3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A1B942-D731-48FE-2F2E-C636683A98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05598" y="3895772"/>
                  <a:ext cx="1116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6A8AAB-F85E-1EC8-5A39-D995B255E5BC}"/>
              </a:ext>
            </a:extLst>
          </p:cNvPr>
          <p:cNvGrpSpPr/>
          <p:nvPr/>
        </p:nvGrpSpPr>
        <p:grpSpPr>
          <a:xfrm>
            <a:off x="2473278" y="1721372"/>
            <a:ext cx="829440" cy="237240"/>
            <a:chOff x="2473278" y="1721372"/>
            <a:chExt cx="8294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C392866-87AD-2F89-6726-54167FB3CBE8}"/>
                    </a:ext>
                  </a:extLst>
                </p14:cNvPr>
                <p14:cNvContentPartPr/>
                <p14:nvPr/>
              </p14:nvContentPartPr>
              <p14:xfrm>
                <a:off x="2473278" y="1721372"/>
                <a:ext cx="61200" cy="237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C392866-87AD-2F89-6726-54167FB3CB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464638" y="1712732"/>
                  <a:ext cx="788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E88428-921A-A895-5382-443C1E86E840}"/>
                    </a:ext>
                  </a:extLst>
                </p14:cNvPr>
                <p14:cNvContentPartPr/>
                <p14:nvPr/>
              </p14:nvContentPartPr>
              <p14:xfrm>
                <a:off x="2585598" y="1809212"/>
                <a:ext cx="97560" cy="7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E88428-921A-A895-5382-443C1E86E84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76958" y="1800572"/>
                  <a:ext cx="115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06BECD-CD37-6D43-171D-2CD31BD73828}"/>
                    </a:ext>
                  </a:extLst>
                </p14:cNvPr>
                <p14:cNvContentPartPr/>
                <p14:nvPr/>
              </p14:nvContentPartPr>
              <p14:xfrm>
                <a:off x="2605038" y="1781852"/>
                <a:ext cx="82440" cy="1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06BECD-CD37-6D43-171D-2CD31BD7382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96398" y="1772852"/>
                  <a:ext cx="100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3C07E5-ED0C-BF1E-CFB4-D6B0E958D8F3}"/>
                    </a:ext>
                  </a:extLst>
                </p14:cNvPr>
                <p14:cNvContentPartPr/>
                <p14:nvPr/>
              </p14:nvContentPartPr>
              <p14:xfrm>
                <a:off x="2575878" y="1821452"/>
                <a:ext cx="102240" cy="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3C07E5-ED0C-BF1E-CFB4-D6B0E958D8F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66878" y="1812812"/>
                  <a:ext cx="119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B3C772B-E39E-DE9D-4A5C-C1A09453647D}"/>
                    </a:ext>
                  </a:extLst>
                </p14:cNvPr>
                <p14:cNvContentPartPr/>
                <p14:nvPr/>
              </p14:nvContentPartPr>
              <p14:xfrm>
                <a:off x="2702598" y="1808492"/>
                <a:ext cx="130680" cy="7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B3C772B-E39E-DE9D-4A5C-C1A0945364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93958" y="1799492"/>
                  <a:ext cx="148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554796-EF67-BBB9-51EA-40F36BAD2CB7}"/>
                    </a:ext>
                  </a:extLst>
                </p14:cNvPr>
                <p14:cNvContentPartPr/>
                <p14:nvPr/>
              </p14:nvContentPartPr>
              <p14:xfrm>
                <a:off x="2792238" y="1776452"/>
                <a:ext cx="93240" cy="59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554796-EF67-BBB9-51EA-40F36BAD2C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83598" y="1767812"/>
                  <a:ext cx="110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ACA3E13-A6A8-AA04-11F1-6A1358C7F456}"/>
                    </a:ext>
                  </a:extLst>
                </p14:cNvPr>
                <p14:cNvContentPartPr/>
                <p14:nvPr/>
              </p14:nvContentPartPr>
              <p14:xfrm>
                <a:off x="2893398" y="1813532"/>
                <a:ext cx="157320" cy="8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ACA3E13-A6A8-AA04-11F1-6A1358C7F4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84758" y="1804892"/>
                  <a:ext cx="174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D33178A-C322-0451-40D2-FF2196F86CA3}"/>
                    </a:ext>
                  </a:extLst>
                </p14:cNvPr>
                <p14:cNvContentPartPr/>
                <p14:nvPr/>
              </p14:nvContentPartPr>
              <p14:xfrm>
                <a:off x="3071238" y="1784732"/>
                <a:ext cx="203400" cy="9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D33178A-C322-0451-40D2-FF2196F86C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62598" y="1776092"/>
                  <a:ext cx="221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6A0689-13A0-DFFF-BEBD-E725A9BCE452}"/>
                    </a:ext>
                  </a:extLst>
                </p14:cNvPr>
                <p14:cNvContentPartPr/>
                <p14:nvPr/>
              </p14:nvContentPartPr>
              <p14:xfrm>
                <a:off x="3196518" y="1860332"/>
                <a:ext cx="106200" cy="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6A0689-13A0-DFFF-BEBD-E725A9BCE4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87878" y="1851332"/>
                  <a:ext cx="1238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62142-FA28-5CD4-6E5C-AFB33EAEC88A}"/>
              </a:ext>
            </a:extLst>
          </p:cNvPr>
          <p:cNvGrpSpPr/>
          <p:nvPr/>
        </p:nvGrpSpPr>
        <p:grpSpPr>
          <a:xfrm>
            <a:off x="3508278" y="1716692"/>
            <a:ext cx="834120" cy="276480"/>
            <a:chOff x="3508278" y="1716692"/>
            <a:chExt cx="8341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7EB55D1-8144-D000-B95B-0A0C2A1088E7}"/>
                    </a:ext>
                  </a:extLst>
                </p14:cNvPr>
                <p14:cNvContentPartPr/>
                <p14:nvPr/>
              </p14:nvContentPartPr>
              <p14:xfrm>
                <a:off x="3508278" y="1786532"/>
                <a:ext cx="183960" cy="10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EB55D1-8144-D000-B95B-0A0C2A1088E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99638" y="1777892"/>
                  <a:ext cx="201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B4CF26-BA40-E868-75D4-06BE34FD6860}"/>
                    </a:ext>
                  </a:extLst>
                </p14:cNvPr>
                <p14:cNvContentPartPr/>
                <p14:nvPr/>
              </p14:nvContentPartPr>
              <p14:xfrm>
                <a:off x="3732558" y="1813892"/>
                <a:ext cx="144360" cy="80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B4CF26-BA40-E868-75D4-06BE34FD686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23558" y="1804892"/>
                  <a:ext cx="162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F818DF-4E8A-C5DB-2B12-BF04B8A6BADA}"/>
                    </a:ext>
                  </a:extLst>
                </p14:cNvPr>
                <p14:cNvContentPartPr/>
                <p14:nvPr/>
              </p14:nvContentPartPr>
              <p14:xfrm>
                <a:off x="3907158" y="1805612"/>
                <a:ext cx="102240" cy="79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F818DF-4E8A-C5DB-2B12-BF04B8A6BAD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898158" y="1796972"/>
                  <a:ext cx="119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D1FA44-03E6-2380-E002-0A2040A169AC}"/>
                    </a:ext>
                  </a:extLst>
                </p14:cNvPr>
                <p14:cNvContentPartPr/>
                <p14:nvPr/>
              </p14:nvContentPartPr>
              <p14:xfrm>
                <a:off x="4035678" y="1812452"/>
                <a:ext cx="54360" cy="78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D1FA44-03E6-2380-E002-0A2040A169A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26678" y="1803812"/>
                  <a:ext cx="72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3C233D-4EC0-4746-ADA7-9538BAC3D131}"/>
                    </a:ext>
                  </a:extLst>
                </p14:cNvPr>
                <p14:cNvContentPartPr/>
                <p14:nvPr/>
              </p14:nvContentPartPr>
              <p14:xfrm>
                <a:off x="4110198" y="1812812"/>
                <a:ext cx="105840" cy="7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3C233D-4EC0-4746-ADA7-9538BAC3D13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01198" y="1804172"/>
                  <a:ext cx="123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14A1C4-B31B-D855-A13C-025960E6E936}"/>
                    </a:ext>
                  </a:extLst>
                </p14:cNvPr>
                <p14:cNvContentPartPr/>
                <p14:nvPr/>
              </p14:nvContentPartPr>
              <p14:xfrm>
                <a:off x="4116318" y="1784012"/>
                <a:ext cx="99360" cy="47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14A1C4-B31B-D855-A13C-025960E6E93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7678" y="1775372"/>
                  <a:ext cx="117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1B85ADB-E4C4-FD1E-B024-072EB5B2D9E9}"/>
                    </a:ext>
                  </a:extLst>
                </p14:cNvPr>
                <p14:cNvContentPartPr/>
                <p14:nvPr/>
              </p14:nvContentPartPr>
              <p14:xfrm>
                <a:off x="4269318" y="1716692"/>
                <a:ext cx="73080" cy="276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1B85ADB-E4C4-FD1E-B024-072EB5B2D9E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60318" y="1708052"/>
                  <a:ext cx="90720" cy="294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09B4B92-C3A3-02CD-5F0C-3AB979F21A4E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85" y="2080465"/>
            <a:ext cx="7308915" cy="477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56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218C3-7569-208A-6760-543302D95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82" y="0"/>
            <a:ext cx="8343456" cy="6163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5767DB-AD71-B5E7-FC94-1DACBA3BDE78}"/>
                  </a:ext>
                </a:extLst>
              </p14:cNvPr>
              <p14:cNvContentPartPr/>
              <p14:nvPr/>
            </p14:nvContentPartPr>
            <p14:xfrm>
              <a:off x="2043824" y="3454052"/>
              <a:ext cx="524520" cy="38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5767DB-AD71-B5E7-FC94-1DACBA3BDE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824" y="3445052"/>
                <a:ext cx="54216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467447E-A4D0-094F-1FAA-D6118FCFB406}"/>
              </a:ext>
            </a:extLst>
          </p:cNvPr>
          <p:cNvGrpSpPr/>
          <p:nvPr/>
        </p:nvGrpSpPr>
        <p:grpSpPr>
          <a:xfrm>
            <a:off x="1775624" y="3073532"/>
            <a:ext cx="339120" cy="252360"/>
            <a:chOff x="1775624" y="3073532"/>
            <a:chExt cx="3391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22DE33A-982E-4639-9C58-E6EDF2C55CF2}"/>
                    </a:ext>
                  </a:extLst>
                </p14:cNvPr>
                <p14:cNvContentPartPr/>
                <p14:nvPr/>
              </p14:nvContentPartPr>
              <p14:xfrm>
                <a:off x="1775624" y="3219332"/>
                <a:ext cx="106920" cy="104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22DE33A-982E-4639-9C58-E6EDF2C55C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66984" y="3210692"/>
                  <a:ext cx="12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E423BF-45AC-5D82-F8BF-8787DEBB7A8A}"/>
                    </a:ext>
                  </a:extLst>
                </p14:cNvPr>
                <p14:cNvContentPartPr/>
                <p14:nvPr/>
              </p14:nvContentPartPr>
              <p14:xfrm>
                <a:off x="1787504" y="3198452"/>
                <a:ext cx="77760" cy="12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E423BF-45AC-5D82-F8BF-8787DEBB7A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78504" y="3189452"/>
                  <a:ext cx="95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315745E-51ED-823E-0413-56F15A18FEB7}"/>
                    </a:ext>
                  </a:extLst>
                </p14:cNvPr>
                <p14:cNvContentPartPr/>
                <p14:nvPr/>
              </p14:nvContentPartPr>
              <p14:xfrm>
                <a:off x="1961024" y="3073532"/>
                <a:ext cx="153720" cy="175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315745E-51ED-823E-0413-56F15A18FE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52384" y="3064892"/>
                  <a:ext cx="17136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61772D-BB10-198B-9AE1-61D53B517898}"/>
              </a:ext>
            </a:extLst>
          </p:cNvPr>
          <p:cNvGrpSpPr/>
          <p:nvPr/>
        </p:nvGrpSpPr>
        <p:grpSpPr>
          <a:xfrm>
            <a:off x="2320664" y="3097652"/>
            <a:ext cx="878040" cy="164160"/>
            <a:chOff x="2320664" y="3097652"/>
            <a:chExt cx="87804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8D4E2D-0007-6C7B-4047-C706BCAFE255}"/>
                    </a:ext>
                  </a:extLst>
                </p14:cNvPr>
                <p14:cNvContentPartPr/>
                <p14:nvPr/>
              </p14:nvContentPartPr>
              <p14:xfrm>
                <a:off x="2320664" y="3108812"/>
                <a:ext cx="105840" cy="13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8D4E2D-0007-6C7B-4047-C706BCAFE2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12024" y="3099812"/>
                  <a:ext cx="123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805132-4EEE-926A-0BBF-DD6C73144AD9}"/>
                    </a:ext>
                  </a:extLst>
                </p14:cNvPr>
                <p14:cNvContentPartPr/>
                <p14:nvPr/>
              </p14:nvContentPartPr>
              <p14:xfrm>
                <a:off x="2442704" y="3109532"/>
                <a:ext cx="26640" cy="2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805132-4EEE-926A-0BBF-DD6C73144A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34064" y="3100532"/>
                  <a:ext cx="44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8B5BAF-051F-BB95-47BD-FF7E276D65EC}"/>
                    </a:ext>
                  </a:extLst>
                </p14:cNvPr>
                <p14:cNvContentPartPr/>
                <p14:nvPr/>
              </p14:nvContentPartPr>
              <p14:xfrm>
                <a:off x="2465024" y="3097652"/>
                <a:ext cx="8568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8B5BAF-051F-BB95-47BD-FF7E276D65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56024" y="3089012"/>
                  <a:ext cx="103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2E0A4C-050A-8390-CA81-AA6B1F8007F3}"/>
                    </a:ext>
                  </a:extLst>
                </p14:cNvPr>
                <p14:cNvContentPartPr/>
                <p14:nvPr/>
              </p14:nvContentPartPr>
              <p14:xfrm>
                <a:off x="2580944" y="3138692"/>
                <a:ext cx="87480" cy="100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2E0A4C-050A-8390-CA81-AA6B1F8007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71944" y="3130052"/>
                  <a:ext cx="105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7593C4-9E93-599E-B390-DD8173361778}"/>
                    </a:ext>
                  </a:extLst>
                </p14:cNvPr>
                <p14:cNvContentPartPr/>
                <p14:nvPr/>
              </p14:nvContentPartPr>
              <p14:xfrm>
                <a:off x="2689664" y="3118172"/>
                <a:ext cx="207000" cy="14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7593C4-9E93-599E-B390-DD817336177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81024" y="3109172"/>
                  <a:ext cx="224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C170DC-3411-2CF7-7B46-0AB5CF41693E}"/>
                    </a:ext>
                  </a:extLst>
                </p14:cNvPr>
                <p14:cNvContentPartPr/>
                <p14:nvPr/>
              </p14:nvContentPartPr>
              <p14:xfrm>
                <a:off x="2816744" y="3207092"/>
                <a:ext cx="93240" cy="1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C170DC-3411-2CF7-7B46-0AB5CF4169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07744" y="3198452"/>
                  <a:ext cx="110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A395D55-4B21-B7C1-2FA7-C67F0AF06347}"/>
                    </a:ext>
                  </a:extLst>
                </p14:cNvPr>
                <p14:cNvContentPartPr/>
                <p14:nvPr/>
              </p14:nvContentPartPr>
              <p14:xfrm>
                <a:off x="2942384" y="3129332"/>
                <a:ext cx="256320" cy="13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A395D55-4B21-B7C1-2FA7-C67F0AF063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33744" y="3120332"/>
                  <a:ext cx="273960" cy="15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939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B3D26-8878-7CDD-3E38-F85491596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5563" cy="4138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C9AA3-92CC-F24E-2FD9-5EE63CA3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68" y="2892480"/>
            <a:ext cx="7125032" cy="38099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08EA68-5757-5F88-B008-3BB41E6801A5}"/>
                  </a:ext>
                </a:extLst>
              </p14:cNvPr>
              <p14:cNvContentPartPr/>
              <p14:nvPr/>
            </p14:nvContentPartPr>
            <p14:xfrm>
              <a:off x="10018544" y="3596972"/>
              <a:ext cx="9000" cy="106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08EA68-5757-5F88-B008-3BB41E6801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9904" y="3587972"/>
                <a:ext cx="266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709759-C527-D9D1-EA29-53A21BCAE4C5}"/>
                  </a:ext>
                </a:extLst>
              </p14:cNvPr>
              <p14:cNvContentPartPr/>
              <p14:nvPr/>
            </p14:nvContentPartPr>
            <p14:xfrm>
              <a:off x="10000544" y="3884252"/>
              <a:ext cx="8640" cy="127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709759-C527-D9D1-EA29-53A21BCAE4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91544" y="3875252"/>
                <a:ext cx="262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E12C1C2-B781-E63F-A059-7A0D406D52EB}"/>
                  </a:ext>
                </a:extLst>
              </p14:cNvPr>
              <p14:cNvContentPartPr/>
              <p14:nvPr/>
            </p14:nvContentPartPr>
            <p14:xfrm>
              <a:off x="9997304" y="4278452"/>
              <a:ext cx="10440" cy="122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E12C1C2-B781-E63F-A059-7A0D406D52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8664" y="4269812"/>
                <a:ext cx="280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8CDF3DD-8428-F075-B3A9-2E8827519CE3}"/>
                  </a:ext>
                </a:extLst>
              </p14:cNvPr>
              <p14:cNvContentPartPr/>
              <p14:nvPr/>
            </p14:nvContentPartPr>
            <p14:xfrm>
              <a:off x="9989744" y="4574012"/>
              <a:ext cx="16920" cy="483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8CDF3DD-8428-F075-B3A9-2E8827519C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81104" y="4565012"/>
                <a:ext cx="345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4A9579-095B-82D9-9006-E4B6C734428D}"/>
                  </a:ext>
                </a:extLst>
              </p14:cNvPr>
              <p14:cNvContentPartPr/>
              <p14:nvPr/>
            </p14:nvContentPartPr>
            <p14:xfrm>
              <a:off x="10107464" y="5147852"/>
              <a:ext cx="194040" cy="2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4A9579-095B-82D9-9006-E4B6C73442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98824" y="5139212"/>
                <a:ext cx="211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0DA7BC5-8774-7175-2D4D-16FE99F44330}"/>
                  </a:ext>
                </a:extLst>
              </p14:cNvPr>
              <p14:cNvContentPartPr/>
              <p14:nvPr/>
            </p14:nvContentPartPr>
            <p14:xfrm>
              <a:off x="10480064" y="5150732"/>
              <a:ext cx="209160" cy="3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0DA7BC5-8774-7175-2D4D-16FE99F443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71424" y="5142092"/>
                <a:ext cx="2268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C5F16A7-DA7A-7A4F-55EC-DE2EC179DD21}"/>
              </a:ext>
            </a:extLst>
          </p:cNvPr>
          <p:cNvGrpSpPr/>
          <p:nvPr/>
        </p:nvGrpSpPr>
        <p:grpSpPr>
          <a:xfrm>
            <a:off x="10882904" y="5137412"/>
            <a:ext cx="869760" cy="31320"/>
            <a:chOff x="10882904" y="5137412"/>
            <a:chExt cx="869760" cy="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A01ABF1-8079-3D38-5974-4652B73D0FE4}"/>
                    </a:ext>
                  </a:extLst>
                </p14:cNvPr>
                <p14:cNvContentPartPr/>
                <p14:nvPr/>
              </p14:nvContentPartPr>
              <p14:xfrm>
                <a:off x="10882904" y="5137412"/>
                <a:ext cx="552240" cy="2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A01ABF1-8079-3D38-5974-4652B73D0F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73904" y="5128772"/>
                  <a:ext cx="569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3B7A80-8538-F004-B86C-7173355EB8AC}"/>
                    </a:ext>
                  </a:extLst>
                </p14:cNvPr>
                <p14:cNvContentPartPr/>
                <p14:nvPr/>
              </p14:nvContentPartPr>
              <p14:xfrm>
                <a:off x="11551424" y="5146052"/>
                <a:ext cx="201240" cy="2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3B7A80-8538-F004-B86C-7173355EB8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42784" y="5137412"/>
                  <a:ext cx="2188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D00DC7C-6C68-5B54-5CB4-AB81C6F8C693}"/>
                  </a:ext>
                </a:extLst>
              </p14:cNvPr>
              <p14:cNvContentPartPr/>
              <p14:nvPr/>
            </p14:nvContentPartPr>
            <p14:xfrm>
              <a:off x="10033304" y="3334172"/>
              <a:ext cx="16920" cy="108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D00DC7C-6C68-5B54-5CB4-AB81C6F8C6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24304" y="3325172"/>
                <a:ext cx="34560" cy="12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FB99928-6D8F-1153-7B42-45CE46B0B440}"/>
              </a:ext>
            </a:extLst>
          </p:cNvPr>
          <p:cNvGrpSpPr/>
          <p:nvPr/>
        </p:nvGrpSpPr>
        <p:grpSpPr>
          <a:xfrm>
            <a:off x="10040864" y="3070652"/>
            <a:ext cx="148320" cy="122760"/>
            <a:chOff x="10040864" y="3070652"/>
            <a:chExt cx="14832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8E98CA-0444-F726-CC8F-79EEA742EC43}"/>
                    </a:ext>
                  </a:extLst>
                </p14:cNvPr>
                <p14:cNvContentPartPr/>
                <p14:nvPr/>
              </p14:nvContentPartPr>
              <p14:xfrm>
                <a:off x="10063544" y="3070652"/>
                <a:ext cx="125640" cy="2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8E98CA-0444-F726-CC8F-79EEA742EC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54904" y="3062012"/>
                  <a:ext cx="143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4EEA64-867C-8788-4E7A-123301DFE04B}"/>
                    </a:ext>
                  </a:extLst>
                </p14:cNvPr>
                <p14:cNvContentPartPr/>
                <p14:nvPr/>
              </p14:nvContentPartPr>
              <p14:xfrm>
                <a:off x="10040864" y="3081452"/>
                <a:ext cx="29160" cy="11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4EEA64-867C-8788-4E7A-123301DFE0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31864" y="3072452"/>
                  <a:ext cx="46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ABAE09-440B-4B96-DCFB-0DFEE92A387E}"/>
                    </a:ext>
                  </a:extLst>
                </p14:cNvPr>
                <p14:cNvContentPartPr/>
                <p14:nvPr/>
              </p14:nvContentPartPr>
              <p14:xfrm>
                <a:off x="10049504" y="3076772"/>
                <a:ext cx="10440" cy="106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EABAE09-440B-4B96-DCFB-0DFEE92A38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40864" y="3067772"/>
                  <a:ext cx="280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961CFB-B9F5-DAC2-DFE0-6CA5E618B8D2}"/>
              </a:ext>
            </a:extLst>
          </p:cNvPr>
          <p:cNvGrpSpPr/>
          <p:nvPr/>
        </p:nvGrpSpPr>
        <p:grpSpPr>
          <a:xfrm>
            <a:off x="10361264" y="3050852"/>
            <a:ext cx="1463400" cy="438120"/>
            <a:chOff x="10361264" y="3050852"/>
            <a:chExt cx="146340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B2B24D-4F62-B41F-C17E-F23FED7C49D8}"/>
                    </a:ext>
                  </a:extLst>
                </p14:cNvPr>
                <p14:cNvContentPartPr/>
                <p14:nvPr/>
              </p14:nvContentPartPr>
              <p14:xfrm>
                <a:off x="10724864" y="3286292"/>
                <a:ext cx="193320" cy="12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B2B24D-4F62-B41F-C17E-F23FED7C49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16224" y="3277652"/>
                  <a:ext cx="210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49BBB9-339A-35B8-66BE-DCC609E22FE8}"/>
                    </a:ext>
                  </a:extLst>
                </p14:cNvPr>
                <p14:cNvContentPartPr/>
                <p14:nvPr/>
              </p14:nvContentPartPr>
              <p14:xfrm>
                <a:off x="10897664" y="3301772"/>
                <a:ext cx="104760" cy="6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49BBB9-339A-35B8-66BE-DCC609E22F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88664" y="3292772"/>
                  <a:ext cx="122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96F716C-E414-4D31-E291-34CF0D02E634}"/>
                    </a:ext>
                  </a:extLst>
                </p14:cNvPr>
                <p14:cNvContentPartPr/>
                <p14:nvPr/>
              </p14:nvContentPartPr>
              <p14:xfrm>
                <a:off x="11011064" y="3242732"/>
                <a:ext cx="121320" cy="131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96F716C-E414-4D31-E291-34CF0D02E6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002064" y="3234092"/>
                  <a:ext cx="138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63F3501-CDB7-3509-F068-88C1BB7CBC29}"/>
                    </a:ext>
                  </a:extLst>
                </p14:cNvPr>
                <p14:cNvContentPartPr/>
                <p14:nvPr/>
              </p14:nvContentPartPr>
              <p14:xfrm>
                <a:off x="11168744" y="3250652"/>
                <a:ext cx="87480" cy="14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63F3501-CDB7-3509-F068-88C1BB7CBC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160104" y="3242012"/>
                  <a:ext cx="105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A43B65-27CB-6BD5-B080-6FA9DFBEA2C5}"/>
                    </a:ext>
                  </a:extLst>
                </p14:cNvPr>
                <p14:cNvContentPartPr/>
                <p14:nvPr/>
              </p14:nvContentPartPr>
              <p14:xfrm>
                <a:off x="10680944" y="3339932"/>
                <a:ext cx="61344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A43B65-27CB-6BD5-B080-6FA9DFBEA2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71944" y="3331292"/>
                  <a:ext cx="631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930568-1D8C-AA7B-74B3-294597F0F831}"/>
                    </a:ext>
                  </a:extLst>
                </p14:cNvPr>
                <p14:cNvContentPartPr/>
                <p14:nvPr/>
              </p14:nvContentPartPr>
              <p14:xfrm>
                <a:off x="11394824" y="3286292"/>
                <a:ext cx="15120" cy="3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930568-1D8C-AA7B-74B3-294597F0F8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85824" y="3277292"/>
                  <a:ext cx="32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0C9F52-C37F-66F8-F796-262B74381D4A}"/>
                    </a:ext>
                  </a:extLst>
                </p14:cNvPr>
                <p14:cNvContentPartPr/>
                <p14:nvPr/>
              </p14:nvContentPartPr>
              <p14:xfrm>
                <a:off x="11381864" y="3365852"/>
                <a:ext cx="3960" cy="2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0C9F52-C37F-66F8-F796-262B74381D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373224" y="3356852"/>
                  <a:ext cx="21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8ECA1B-6063-8387-31B7-B0C216EB2541}"/>
                    </a:ext>
                  </a:extLst>
                </p14:cNvPr>
                <p14:cNvContentPartPr/>
                <p14:nvPr/>
              </p14:nvContentPartPr>
              <p14:xfrm>
                <a:off x="10361264" y="3050852"/>
                <a:ext cx="541080" cy="52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8ECA1B-6063-8387-31B7-B0C216EB25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52624" y="3042212"/>
                  <a:ext cx="558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4603910-71B5-1A57-22EB-060BD5BF8EEA}"/>
                    </a:ext>
                  </a:extLst>
                </p14:cNvPr>
                <p14:cNvContentPartPr/>
                <p14:nvPr/>
              </p14:nvContentPartPr>
              <p14:xfrm>
                <a:off x="11340464" y="3078572"/>
                <a:ext cx="129600" cy="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4603910-71B5-1A57-22EB-060BD5BF8E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31464" y="3069572"/>
                  <a:ext cx="147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012D5D-E20B-6F8A-4C3A-F50CF5985BE7}"/>
                    </a:ext>
                  </a:extLst>
                </p14:cNvPr>
                <p14:cNvContentPartPr/>
                <p14:nvPr/>
              </p14:nvContentPartPr>
              <p14:xfrm>
                <a:off x="11598944" y="3074972"/>
                <a:ext cx="136080" cy="1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012D5D-E20B-6F8A-4C3A-F50CF5985B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590304" y="3065972"/>
                  <a:ext cx="153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3F5560-2DAC-46DA-B49B-70474DA4EDFF}"/>
                    </a:ext>
                  </a:extLst>
                </p14:cNvPr>
                <p14:cNvContentPartPr/>
                <p14:nvPr/>
              </p14:nvContentPartPr>
              <p14:xfrm>
                <a:off x="11793704" y="3114572"/>
                <a:ext cx="22680" cy="139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3F5560-2DAC-46DA-B49B-70474DA4EDF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785064" y="3105932"/>
                  <a:ext cx="40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67C02F-536C-3CE4-BC9F-F8C92F45A5C6}"/>
                    </a:ext>
                  </a:extLst>
                </p14:cNvPr>
                <p14:cNvContentPartPr/>
                <p14:nvPr/>
              </p14:nvContentPartPr>
              <p14:xfrm>
                <a:off x="11814224" y="3398612"/>
                <a:ext cx="10440" cy="90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67C02F-536C-3CE4-BC9F-F8C92F45A5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805584" y="3389612"/>
                  <a:ext cx="2808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FD84B0D-DF79-8B95-B704-AD3751098526}"/>
                  </a:ext>
                </a:extLst>
              </p14:cNvPr>
              <p14:cNvContentPartPr/>
              <p14:nvPr/>
            </p14:nvContentPartPr>
            <p14:xfrm>
              <a:off x="11789744" y="3623612"/>
              <a:ext cx="20160" cy="333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FD84B0D-DF79-8B95-B704-AD375109852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781104" y="3614972"/>
                <a:ext cx="378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EFE8B27-423F-72F8-1FE7-B32FCF441BC7}"/>
                  </a:ext>
                </a:extLst>
              </p14:cNvPr>
              <p14:cNvContentPartPr/>
              <p14:nvPr/>
            </p14:nvContentPartPr>
            <p14:xfrm>
              <a:off x="11791544" y="4109972"/>
              <a:ext cx="17280" cy="128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EFE8B27-423F-72F8-1FE7-B32FCF441BC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782544" y="4100972"/>
                <a:ext cx="34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4873EA8-B3E9-FF8B-CF75-CDF7FF4E4028}"/>
                  </a:ext>
                </a:extLst>
              </p14:cNvPr>
              <p14:cNvContentPartPr/>
              <p14:nvPr/>
            </p14:nvContentPartPr>
            <p14:xfrm>
              <a:off x="11803064" y="4399772"/>
              <a:ext cx="9000" cy="123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4873EA8-B3E9-FF8B-CF75-CDF7FF4E402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94424" y="4390772"/>
                <a:ext cx="266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E216F68-73DA-5030-2224-D3EE621B4453}"/>
                  </a:ext>
                </a:extLst>
              </p14:cNvPr>
              <p14:cNvContentPartPr/>
              <p14:nvPr/>
            </p14:nvContentPartPr>
            <p14:xfrm>
              <a:off x="11796224" y="4662932"/>
              <a:ext cx="10440" cy="129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E216F68-73DA-5030-2224-D3EE621B44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787224" y="4653932"/>
                <a:ext cx="280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85F9648-E55A-54D0-9819-8FF2BE620C9F}"/>
                  </a:ext>
                </a:extLst>
              </p14:cNvPr>
              <p14:cNvContentPartPr/>
              <p14:nvPr/>
            </p14:nvContentPartPr>
            <p14:xfrm>
              <a:off x="11771744" y="4970012"/>
              <a:ext cx="13320" cy="181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85F9648-E55A-54D0-9819-8FF2BE620C9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762744" y="4961372"/>
                <a:ext cx="309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849C790-923B-22A7-28A7-7AA0D1F59F12}"/>
                  </a:ext>
                </a:extLst>
              </p14:cNvPr>
              <p14:cNvContentPartPr/>
              <p14:nvPr/>
            </p14:nvContentPartPr>
            <p14:xfrm>
              <a:off x="11084504" y="3023852"/>
              <a:ext cx="126000" cy="23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849C790-923B-22A7-28A7-7AA0D1F59F1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075864" y="3015212"/>
                <a:ext cx="143640" cy="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965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BF2F709-899C-EE14-64C1-D6B244189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15579" cy="45973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8A5C75-61D5-BD57-6F05-1E113A593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0" y="3703047"/>
            <a:ext cx="6268824" cy="31549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9AAC8E-40E5-B7C6-466F-85C0CA6EE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37" y="2479634"/>
            <a:ext cx="5113463" cy="201185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85AD05A-9C9B-68AB-CE84-55B1069C1447}"/>
              </a:ext>
            </a:extLst>
          </p:cNvPr>
          <p:cNvGrpSpPr/>
          <p:nvPr/>
        </p:nvGrpSpPr>
        <p:grpSpPr>
          <a:xfrm>
            <a:off x="9186584" y="2104772"/>
            <a:ext cx="741960" cy="246240"/>
            <a:chOff x="9186584" y="2104772"/>
            <a:chExt cx="74196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BC26B6-6050-A82E-391F-2F36FDE0884B}"/>
                    </a:ext>
                  </a:extLst>
                </p14:cNvPr>
                <p14:cNvContentPartPr/>
                <p14:nvPr/>
              </p14:nvContentPartPr>
              <p14:xfrm>
                <a:off x="9186584" y="2149412"/>
                <a:ext cx="172800" cy="14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BC26B6-6050-A82E-391F-2F36FDE088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77584" y="2140772"/>
                  <a:ext cx="190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C8BB35-657D-1DD2-70FD-3B428CF73B2A}"/>
                    </a:ext>
                  </a:extLst>
                </p14:cNvPr>
                <p14:cNvContentPartPr/>
                <p14:nvPr/>
              </p14:nvContentPartPr>
              <p14:xfrm>
                <a:off x="9411584" y="2147972"/>
                <a:ext cx="59400" cy="10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C8BB35-657D-1DD2-70FD-3B428CF73B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02944" y="2139332"/>
                  <a:ext cx="77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317C9C-E06B-0812-A87E-CB13151C348B}"/>
                    </a:ext>
                  </a:extLst>
                </p14:cNvPr>
                <p14:cNvContentPartPr/>
                <p14:nvPr/>
              </p14:nvContentPartPr>
              <p14:xfrm>
                <a:off x="9466304" y="2104772"/>
                <a:ext cx="169920" cy="129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317C9C-E06B-0812-A87E-CB13151C34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57304" y="2096132"/>
                  <a:ext cx="187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CCFB47-74BB-7118-FE8B-73C29A586552}"/>
                    </a:ext>
                  </a:extLst>
                </p14:cNvPr>
                <p14:cNvContentPartPr/>
                <p14:nvPr/>
              </p14:nvContentPartPr>
              <p14:xfrm>
                <a:off x="9636584" y="2104772"/>
                <a:ext cx="173520" cy="15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CCFB47-74BB-7118-FE8B-73C29A58655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27584" y="2096132"/>
                  <a:ext cx="191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7F5EB5-131F-F494-6704-74BF517EA6D3}"/>
                    </a:ext>
                  </a:extLst>
                </p14:cNvPr>
                <p14:cNvContentPartPr/>
                <p14:nvPr/>
              </p14:nvContentPartPr>
              <p14:xfrm>
                <a:off x="9238064" y="2289812"/>
                <a:ext cx="534600" cy="6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7F5EB5-131F-F494-6704-74BF517EA6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29064" y="2280812"/>
                  <a:ext cx="552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2435B1-01FE-CB2F-C025-ABA10933F4AE}"/>
                    </a:ext>
                  </a:extLst>
                </p14:cNvPr>
                <p14:cNvContentPartPr/>
                <p14:nvPr/>
              </p14:nvContentPartPr>
              <p14:xfrm>
                <a:off x="9897584" y="2145092"/>
                <a:ext cx="30960" cy="98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2435B1-01FE-CB2F-C025-ABA10933F4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88584" y="2136452"/>
                  <a:ext cx="48600" cy="11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8906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603AC-2EAE-7EAB-E4B7-6C472A965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" y="-1"/>
            <a:ext cx="7970987" cy="5561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129AAE-8A7E-75F6-80A8-0ADE8D7EB716}"/>
                  </a:ext>
                </a:extLst>
              </p14:cNvPr>
              <p14:cNvContentPartPr/>
              <p14:nvPr/>
            </p14:nvContentPartPr>
            <p14:xfrm>
              <a:off x="7683224" y="1886972"/>
              <a:ext cx="226800" cy="309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129AAE-8A7E-75F6-80A8-0ADE8D7EB7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4584" y="1878332"/>
                <a:ext cx="244440" cy="311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711BE9C-B413-A8CA-0F11-7F06B3056D56}"/>
              </a:ext>
            </a:extLst>
          </p:cNvPr>
          <p:cNvGrpSpPr/>
          <p:nvPr/>
        </p:nvGrpSpPr>
        <p:grpSpPr>
          <a:xfrm>
            <a:off x="8087504" y="3023492"/>
            <a:ext cx="392400" cy="178200"/>
            <a:chOff x="8087504" y="3023492"/>
            <a:chExt cx="39240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8CF23A-5AFC-4A9F-CB2C-104F242B9C10}"/>
                    </a:ext>
                  </a:extLst>
                </p14:cNvPr>
                <p14:cNvContentPartPr/>
                <p14:nvPr/>
              </p14:nvContentPartPr>
              <p14:xfrm>
                <a:off x="8087504" y="3023492"/>
                <a:ext cx="119880" cy="13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8CF23A-5AFC-4A9F-CB2C-104F242B9C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78864" y="3014492"/>
                  <a:ext cx="137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6AE6B08-FCCA-40DF-D44B-AAE6C147BC1D}"/>
                    </a:ext>
                  </a:extLst>
                </p14:cNvPr>
                <p14:cNvContentPartPr/>
                <p14:nvPr/>
              </p14:nvContentPartPr>
              <p14:xfrm>
                <a:off x="8270744" y="3038252"/>
                <a:ext cx="138600" cy="12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6AE6B08-FCCA-40DF-D44B-AAE6C147BC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61744" y="3029612"/>
                  <a:ext cx="156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9CA731-8C54-CDB3-4FF5-458EE5CA2CA9}"/>
                    </a:ext>
                  </a:extLst>
                </p14:cNvPr>
                <p14:cNvContentPartPr/>
                <p14:nvPr/>
              </p14:nvContentPartPr>
              <p14:xfrm>
                <a:off x="8239064" y="3194132"/>
                <a:ext cx="13680" cy="7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9CA731-8C54-CDB3-4FF5-458EE5CA2C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30424" y="3185492"/>
                  <a:ext cx="31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E38AB6-6A0A-E8CD-CFC8-DAD9AD5BBC10}"/>
                    </a:ext>
                  </a:extLst>
                </p14:cNvPr>
                <p14:cNvContentPartPr/>
                <p14:nvPr/>
              </p14:nvContentPartPr>
              <p14:xfrm>
                <a:off x="8451464" y="3188372"/>
                <a:ext cx="28440" cy="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E38AB6-6A0A-E8CD-CFC8-DAD9AD5BBC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42824" y="3179732"/>
                  <a:ext cx="46080" cy="2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7439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AD00E-2D5C-A83F-6A0E-8A927173A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3" y="79972"/>
            <a:ext cx="8800065" cy="65470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1DEA7C2-3956-2782-97B2-A6EC0310206B}"/>
              </a:ext>
            </a:extLst>
          </p:cNvPr>
          <p:cNvGrpSpPr/>
          <p:nvPr/>
        </p:nvGrpSpPr>
        <p:grpSpPr>
          <a:xfrm>
            <a:off x="53744" y="196412"/>
            <a:ext cx="468000" cy="300960"/>
            <a:chOff x="53744" y="196412"/>
            <a:chExt cx="4680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105D58B-BD5E-B2F2-0659-3EEB0EA2BEFC}"/>
                    </a:ext>
                  </a:extLst>
                </p14:cNvPr>
                <p14:cNvContentPartPr/>
                <p14:nvPr/>
              </p14:nvContentPartPr>
              <p14:xfrm>
                <a:off x="195224" y="293612"/>
                <a:ext cx="104400" cy="131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105D58B-BD5E-B2F2-0659-3EEB0EA2BE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6584" y="284612"/>
                  <a:ext cx="122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25720D-2446-595D-27F7-CEC2CDDE497E}"/>
                    </a:ext>
                  </a:extLst>
                </p14:cNvPr>
                <p14:cNvContentPartPr/>
                <p14:nvPr/>
              </p14:nvContentPartPr>
              <p14:xfrm>
                <a:off x="321224" y="301172"/>
                <a:ext cx="101520" cy="119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25720D-2446-595D-27F7-CEC2CDDE49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2224" y="292172"/>
                  <a:ext cx="119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A7D8A21-7F97-5455-D693-75784C218D11}"/>
                    </a:ext>
                  </a:extLst>
                </p14:cNvPr>
                <p14:cNvContentPartPr/>
                <p14:nvPr/>
              </p14:nvContentPartPr>
              <p14:xfrm>
                <a:off x="53744" y="196412"/>
                <a:ext cx="468000" cy="300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A7D8A21-7F97-5455-D693-75784C218D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44" y="187412"/>
                  <a:ext cx="485640" cy="31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6922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525FAE-7274-911A-EB52-DE29EC232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66" y="125444"/>
            <a:ext cx="8942566" cy="67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28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C10F3-8834-3592-A98C-C4FD71CD9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0" y="1659446"/>
            <a:ext cx="5556680" cy="379867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4F08A4D-44A9-98C3-8902-FA9F3589DD11}"/>
              </a:ext>
            </a:extLst>
          </p:cNvPr>
          <p:cNvGrpSpPr/>
          <p:nvPr/>
        </p:nvGrpSpPr>
        <p:grpSpPr>
          <a:xfrm>
            <a:off x="873464" y="296132"/>
            <a:ext cx="1498680" cy="219240"/>
            <a:chOff x="873464" y="296132"/>
            <a:chExt cx="14986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8C11C1-A216-1256-4E56-F950B3AB25EB}"/>
                    </a:ext>
                  </a:extLst>
                </p14:cNvPr>
                <p14:cNvContentPartPr/>
                <p14:nvPr/>
              </p14:nvContentPartPr>
              <p14:xfrm>
                <a:off x="881024" y="366332"/>
                <a:ext cx="16920" cy="149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8C11C1-A216-1256-4E56-F950B3AB25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2384" y="357692"/>
                  <a:ext cx="34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7A0549-F1E1-D16A-570F-03A6B761EF6A}"/>
                    </a:ext>
                  </a:extLst>
                </p14:cNvPr>
                <p14:cNvContentPartPr/>
                <p14:nvPr/>
              </p14:nvContentPartPr>
              <p14:xfrm>
                <a:off x="873464" y="296132"/>
                <a:ext cx="140760" cy="118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7A0549-F1E1-D16A-570F-03A6B761EF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464" y="287492"/>
                  <a:ext cx="158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8F18E6-B53A-4534-A438-9DF5486EDEFF}"/>
                    </a:ext>
                  </a:extLst>
                </p14:cNvPr>
                <p14:cNvContentPartPr/>
                <p14:nvPr/>
              </p14:nvContentPartPr>
              <p14:xfrm>
                <a:off x="1045904" y="358772"/>
                <a:ext cx="16920" cy="136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8F18E6-B53A-4534-A438-9DF5486EDE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7264" y="350132"/>
                  <a:ext cx="34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2551F1-D21E-F543-20A5-38CED173973B}"/>
                    </a:ext>
                  </a:extLst>
                </p14:cNvPr>
                <p14:cNvContentPartPr/>
                <p14:nvPr/>
              </p14:nvContentPartPr>
              <p14:xfrm>
                <a:off x="1058144" y="315212"/>
                <a:ext cx="232560" cy="17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2551F1-D21E-F543-20A5-38CED17397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9144" y="306212"/>
                  <a:ext cx="250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E301E3-8FD8-BC10-FDD6-957F5415AA01}"/>
                    </a:ext>
                  </a:extLst>
                </p14:cNvPr>
                <p14:cNvContentPartPr/>
                <p14:nvPr/>
              </p14:nvContentPartPr>
              <p14:xfrm>
                <a:off x="1337864" y="372452"/>
                <a:ext cx="27360" cy="10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E301E3-8FD8-BC10-FDD6-957F5415AA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9224" y="363452"/>
                  <a:ext cx="45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ECEDE1-D14F-4BEF-D739-1E25EC6858C0}"/>
                    </a:ext>
                  </a:extLst>
                </p14:cNvPr>
                <p14:cNvContentPartPr/>
                <p14:nvPr/>
              </p14:nvContentPartPr>
              <p14:xfrm>
                <a:off x="1323464" y="306572"/>
                <a:ext cx="168840" cy="19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ECEDE1-D14F-4BEF-D739-1E25EC6858C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4464" y="297932"/>
                  <a:ext cx="186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3209989-B92E-85B9-7434-0060DA17A9D8}"/>
                    </a:ext>
                  </a:extLst>
                </p14:cNvPr>
                <p14:cNvContentPartPr/>
                <p14:nvPr/>
              </p14:nvContentPartPr>
              <p14:xfrm>
                <a:off x="1522544" y="365252"/>
                <a:ext cx="139320" cy="12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3209989-B92E-85B9-7434-0060DA17A9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13544" y="356612"/>
                  <a:ext cx="156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7C290E-1940-0621-9DFD-FF31EA2FD4A6}"/>
                    </a:ext>
                  </a:extLst>
                </p14:cNvPr>
                <p14:cNvContentPartPr/>
                <p14:nvPr/>
              </p14:nvContentPartPr>
              <p14:xfrm>
                <a:off x="1696784" y="361652"/>
                <a:ext cx="118080" cy="126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7C290E-1940-0621-9DFD-FF31EA2FD4A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87784" y="353012"/>
                  <a:ext cx="135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006B14-EEF8-63B3-04B3-79D90F329DF7}"/>
                    </a:ext>
                  </a:extLst>
                </p14:cNvPr>
                <p14:cNvContentPartPr/>
                <p14:nvPr/>
              </p14:nvContentPartPr>
              <p14:xfrm>
                <a:off x="1701824" y="324212"/>
                <a:ext cx="127080" cy="8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006B14-EEF8-63B3-04B3-79D90F329D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92824" y="315572"/>
                  <a:ext cx="144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66D534-714B-9055-E188-53DBA8F2C2DF}"/>
                    </a:ext>
                  </a:extLst>
                </p14:cNvPr>
                <p14:cNvContentPartPr/>
                <p14:nvPr/>
              </p14:nvContentPartPr>
              <p14:xfrm>
                <a:off x="1868864" y="362372"/>
                <a:ext cx="363240" cy="12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66D534-714B-9055-E188-53DBA8F2C2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59864" y="353732"/>
                  <a:ext cx="380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6D568C4-4F5B-2FDA-7F56-87E03191C8CE}"/>
                    </a:ext>
                  </a:extLst>
                </p14:cNvPr>
                <p14:cNvContentPartPr/>
                <p14:nvPr/>
              </p14:nvContentPartPr>
              <p14:xfrm>
                <a:off x="2362064" y="356612"/>
                <a:ext cx="1080" cy="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6D568C4-4F5B-2FDA-7F56-87E03191C8C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53064" y="347612"/>
                  <a:ext cx="1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7C67F5-0305-57BA-928B-7BC549C06CD0}"/>
                    </a:ext>
                  </a:extLst>
                </p14:cNvPr>
                <p14:cNvContentPartPr/>
                <p14:nvPr/>
              </p14:nvContentPartPr>
              <p14:xfrm>
                <a:off x="2366024" y="422132"/>
                <a:ext cx="6120" cy="3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7C67F5-0305-57BA-928B-7BC549C06CD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57384" y="413132"/>
                  <a:ext cx="237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029658-FCA8-FF2E-307D-238F8B766A65}"/>
              </a:ext>
            </a:extLst>
          </p:cNvPr>
          <p:cNvGrpSpPr/>
          <p:nvPr/>
        </p:nvGrpSpPr>
        <p:grpSpPr>
          <a:xfrm>
            <a:off x="2783264" y="291452"/>
            <a:ext cx="456480" cy="159480"/>
            <a:chOff x="2783264" y="291452"/>
            <a:chExt cx="45648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287E63-75C6-F133-88E2-5F12AAEF2638}"/>
                    </a:ext>
                  </a:extLst>
                </p14:cNvPr>
                <p14:cNvContentPartPr/>
                <p14:nvPr/>
              </p14:nvContentPartPr>
              <p14:xfrm>
                <a:off x="2783264" y="291452"/>
                <a:ext cx="205200" cy="15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287E63-75C6-F133-88E2-5F12AAEF263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74624" y="282812"/>
                  <a:ext cx="222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A83C3F-58AE-23E0-05BB-6BE8EFB213E5}"/>
                    </a:ext>
                  </a:extLst>
                </p14:cNvPr>
                <p14:cNvContentPartPr/>
                <p14:nvPr/>
              </p14:nvContentPartPr>
              <p14:xfrm>
                <a:off x="3003584" y="350852"/>
                <a:ext cx="236160" cy="8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A83C3F-58AE-23E0-05BB-6BE8EFB213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94944" y="341852"/>
                  <a:ext cx="25380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03C92F-847C-FB07-3C7D-DE94236A8B09}"/>
              </a:ext>
            </a:extLst>
          </p:cNvPr>
          <p:cNvGrpSpPr/>
          <p:nvPr/>
        </p:nvGrpSpPr>
        <p:grpSpPr>
          <a:xfrm>
            <a:off x="3989624" y="329972"/>
            <a:ext cx="280440" cy="113760"/>
            <a:chOff x="3989624" y="329972"/>
            <a:chExt cx="28044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B0311B-D991-148B-245B-15FF54A16AA4}"/>
                    </a:ext>
                  </a:extLst>
                </p14:cNvPr>
                <p14:cNvContentPartPr/>
                <p14:nvPr/>
              </p14:nvContentPartPr>
              <p14:xfrm>
                <a:off x="3989624" y="329972"/>
                <a:ext cx="205200" cy="113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B0311B-D991-148B-245B-15FF54A16A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80984" y="320972"/>
                  <a:ext cx="222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BF89F7-BFFB-88B3-D59E-1C3368AC2AB2}"/>
                    </a:ext>
                  </a:extLst>
                </p14:cNvPr>
                <p14:cNvContentPartPr/>
                <p14:nvPr/>
              </p14:nvContentPartPr>
              <p14:xfrm>
                <a:off x="4238024" y="350132"/>
                <a:ext cx="29520" cy="82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BF89F7-BFFB-88B3-D59E-1C3368AC2A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29024" y="341132"/>
                  <a:ext cx="47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65E520-0FE7-B856-CFED-589FC208EB2D}"/>
                    </a:ext>
                  </a:extLst>
                </p14:cNvPr>
                <p14:cNvContentPartPr/>
                <p14:nvPr/>
              </p14:nvContentPartPr>
              <p14:xfrm>
                <a:off x="4143344" y="400892"/>
                <a:ext cx="126720" cy="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65E520-0FE7-B856-CFED-589FC208EB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34344" y="392252"/>
                  <a:ext cx="1443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8EAE22-A53A-2E5A-7143-338E1ABB854C}"/>
              </a:ext>
            </a:extLst>
          </p:cNvPr>
          <p:cNvGrpSpPr/>
          <p:nvPr/>
        </p:nvGrpSpPr>
        <p:grpSpPr>
          <a:xfrm>
            <a:off x="4675064" y="277052"/>
            <a:ext cx="572400" cy="165960"/>
            <a:chOff x="4675064" y="277052"/>
            <a:chExt cx="57240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413A6E-6770-11CB-F8FA-8A9F96806AA4}"/>
                    </a:ext>
                  </a:extLst>
                </p14:cNvPr>
                <p14:cNvContentPartPr/>
                <p14:nvPr/>
              </p14:nvContentPartPr>
              <p14:xfrm>
                <a:off x="4675064" y="324932"/>
                <a:ext cx="243000" cy="118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413A6E-6770-11CB-F8FA-8A9F96806A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66424" y="316292"/>
                  <a:ext cx="260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FDF0C1-A254-170F-A1BD-56E1D96E23C4}"/>
                    </a:ext>
                  </a:extLst>
                </p14:cNvPr>
                <p14:cNvContentPartPr/>
                <p14:nvPr/>
              </p14:nvContentPartPr>
              <p14:xfrm>
                <a:off x="4960184" y="333572"/>
                <a:ext cx="111600" cy="98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FDF0C1-A254-170F-A1BD-56E1D96E23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51184" y="324932"/>
                  <a:ext cx="129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ABBFD4-9CF7-51E0-B4F4-FD73983CF07C}"/>
                    </a:ext>
                  </a:extLst>
                </p14:cNvPr>
                <p14:cNvContentPartPr/>
                <p14:nvPr/>
              </p14:nvContentPartPr>
              <p14:xfrm>
                <a:off x="5144504" y="358772"/>
                <a:ext cx="74160" cy="59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ABBFD4-9CF7-51E0-B4F4-FD73983CF07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5504" y="350132"/>
                  <a:ext cx="91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8FFEC8-4C88-23D5-B52C-E8F38B42A440}"/>
                    </a:ext>
                  </a:extLst>
                </p14:cNvPr>
                <p14:cNvContentPartPr/>
                <p14:nvPr/>
              </p14:nvContentPartPr>
              <p14:xfrm>
                <a:off x="5152424" y="277052"/>
                <a:ext cx="95040" cy="66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8FFEC8-4C88-23D5-B52C-E8F38B42A44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43784" y="268052"/>
                  <a:ext cx="11268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212011-1725-4352-9D45-5CD4C4D2B192}"/>
              </a:ext>
            </a:extLst>
          </p:cNvPr>
          <p:cNvGrpSpPr/>
          <p:nvPr/>
        </p:nvGrpSpPr>
        <p:grpSpPr>
          <a:xfrm>
            <a:off x="3627824" y="329972"/>
            <a:ext cx="312120" cy="116640"/>
            <a:chOff x="3627824" y="329972"/>
            <a:chExt cx="31212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7FCFE81-98AA-F748-26DB-4BFD623654B0}"/>
                    </a:ext>
                  </a:extLst>
                </p14:cNvPr>
                <p14:cNvContentPartPr/>
                <p14:nvPr/>
              </p14:nvContentPartPr>
              <p14:xfrm>
                <a:off x="3627824" y="334292"/>
                <a:ext cx="169920" cy="112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7FCFE81-98AA-F748-26DB-4BFD623654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19184" y="325652"/>
                  <a:ext cx="187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F790EC-D790-81C0-DF01-9E47C563543E}"/>
                    </a:ext>
                  </a:extLst>
                </p14:cNvPr>
                <p14:cNvContentPartPr/>
                <p14:nvPr/>
              </p14:nvContentPartPr>
              <p14:xfrm>
                <a:off x="3832304" y="329972"/>
                <a:ext cx="107640" cy="10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F790EC-D790-81C0-DF01-9E47C563543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23664" y="321332"/>
                  <a:ext cx="12528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209E43-03AE-C464-B1FF-556FBD55EA8E}"/>
              </a:ext>
            </a:extLst>
          </p:cNvPr>
          <p:cNvGrpSpPr/>
          <p:nvPr/>
        </p:nvGrpSpPr>
        <p:grpSpPr>
          <a:xfrm>
            <a:off x="5674064" y="298652"/>
            <a:ext cx="195120" cy="107280"/>
            <a:chOff x="5674064" y="298652"/>
            <a:chExt cx="19512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918254-A634-0003-1F1E-0C6A9C362E62}"/>
                    </a:ext>
                  </a:extLst>
                </p14:cNvPr>
                <p14:cNvContentPartPr/>
                <p14:nvPr/>
              </p14:nvContentPartPr>
              <p14:xfrm>
                <a:off x="5674064" y="298652"/>
                <a:ext cx="7560" cy="10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918254-A634-0003-1F1E-0C6A9C362E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65064" y="289652"/>
                  <a:ext cx="25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F3C392-EAA4-B14F-2470-9326EFB8E8D5}"/>
                    </a:ext>
                  </a:extLst>
                </p14:cNvPr>
                <p14:cNvContentPartPr/>
                <p14:nvPr/>
              </p14:nvContentPartPr>
              <p14:xfrm>
                <a:off x="5735984" y="311612"/>
                <a:ext cx="133200" cy="68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AF3C392-EAA4-B14F-2470-9326EFB8E8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26984" y="302612"/>
                  <a:ext cx="1508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AF4047F-42CD-52AB-AD26-8379A6CA1939}"/>
              </a:ext>
            </a:extLst>
          </p:cNvPr>
          <p:cNvGrpSpPr/>
          <p:nvPr/>
        </p:nvGrpSpPr>
        <p:grpSpPr>
          <a:xfrm>
            <a:off x="6295424" y="193892"/>
            <a:ext cx="1185120" cy="167400"/>
            <a:chOff x="6295424" y="193892"/>
            <a:chExt cx="118512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271FBB-00EF-3F22-E8BF-1BD9686EB5A9}"/>
                    </a:ext>
                  </a:extLst>
                </p14:cNvPr>
                <p14:cNvContentPartPr/>
                <p14:nvPr/>
              </p14:nvContentPartPr>
              <p14:xfrm>
                <a:off x="6295424" y="243572"/>
                <a:ext cx="293400" cy="111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271FBB-00EF-3F22-E8BF-1BD9686EB5A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86424" y="234572"/>
                  <a:ext cx="311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8C63D2-026E-EC62-A550-84990E04D873}"/>
                    </a:ext>
                  </a:extLst>
                </p14:cNvPr>
                <p14:cNvContentPartPr/>
                <p14:nvPr/>
              </p14:nvContentPartPr>
              <p14:xfrm>
                <a:off x="6493064" y="193892"/>
                <a:ext cx="108000" cy="6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8C63D2-026E-EC62-A550-84990E04D8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84424" y="184892"/>
                  <a:ext cx="125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472314-8235-062D-1E2D-15AD9A6E7EBF}"/>
                    </a:ext>
                  </a:extLst>
                </p14:cNvPr>
                <p14:cNvContentPartPr/>
                <p14:nvPr/>
              </p14:nvContentPartPr>
              <p14:xfrm>
                <a:off x="6634184" y="245372"/>
                <a:ext cx="116280" cy="9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472314-8235-062D-1E2D-15AD9A6E7EB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25184" y="236732"/>
                  <a:ext cx="133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F8735CD-6D8F-1784-38BC-B48CBD1EE7CD}"/>
                    </a:ext>
                  </a:extLst>
                </p14:cNvPr>
                <p14:cNvContentPartPr/>
                <p14:nvPr/>
              </p14:nvContentPartPr>
              <p14:xfrm>
                <a:off x="6837584" y="268412"/>
                <a:ext cx="293760" cy="92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F8735CD-6D8F-1784-38BC-B48CBD1EE7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28944" y="259772"/>
                  <a:ext cx="311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89FB8A-FF98-3ADB-1CE9-DBFBF9708998}"/>
                    </a:ext>
                  </a:extLst>
                </p14:cNvPr>
                <p14:cNvContentPartPr/>
                <p14:nvPr/>
              </p14:nvContentPartPr>
              <p14:xfrm>
                <a:off x="6992744" y="212972"/>
                <a:ext cx="123120" cy="1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89FB8A-FF98-3ADB-1CE9-DBFBF97089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84104" y="204332"/>
                  <a:ext cx="140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D0127F-B748-F6BB-FABD-DF292D025665}"/>
                    </a:ext>
                  </a:extLst>
                </p14:cNvPr>
                <p14:cNvContentPartPr/>
                <p14:nvPr/>
              </p14:nvContentPartPr>
              <p14:xfrm>
                <a:off x="6982304" y="266252"/>
                <a:ext cx="111960" cy="5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D0127F-B748-F6BB-FABD-DF292D0256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73304" y="257612"/>
                  <a:ext cx="129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317B786-A395-2D68-AA75-CC466FD6F472}"/>
                    </a:ext>
                  </a:extLst>
                </p14:cNvPr>
                <p14:cNvContentPartPr/>
                <p14:nvPr/>
              </p14:nvContentPartPr>
              <p14:xfrm>
                <a:off x="7169864" y="254372"/>
                <a:ext cx="129240" cy="93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317B786-A395-2D68-AA75-CC466FD6F47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61224" y="245372"/>
                  <a:ext cx="146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5FD3C12-12FB-B676-6E96-D8619ADE01EB}"/>
                    </a:ext>
                  </a:extLst>
                </p14:cNvPr>
                <p14:cNvContentPartPr/>
                <p14:nvPr/>
              </p14:nvContentPartPr>
              <p14:xfrm>
                <a:off x="7466144" y="266972"/>
                <a:ext cx="14400" cy="29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5FD3C12-12FB-B676-6E96-D8619ADE01E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57504" y="257972"/>
                  <a:ext cx="32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AFD755-98A6-1658-05A3-D76618D5A82F}"/>
                    </a:ext>
                  </a:extLst>
                </p14:cNvPr>
                <p14:cNvContentPartPr/>
                <p14:nvPr/>
              </p14:nvContentPartPr>
              <p14:xfrm>
                <a:off x="7467944" y="312692"/>
                <a:ext cx="2880" cy="38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AFD755-98A6-1658-05A3-D76618D5A82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58944" y="303692"/>
                  <a:ext cx="205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76452B3-53D5-55C0-3063-B803DB0A6149}"/>
              </a:ext>
            </a:extLst>
          </p:cNvPr>
          <p:cNvGrpSpPr/>
          <p:nvPr/>
        </p:nvGrpSpPr>
        <p:grpSpPr>
          <a:xfrm>
            <a:off x="3453224" y="636692"/>
            <a:ext cx="202680" cy="174600"/>
            <a:chOff x="3453224" y="636692"/>
            <a:chExt cx="2026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D97956-754E-C86B-F7B4-83A0418A311C}"/>
                    </a:ext>
                  </a:extLst>
                </p14:cNvPr>
                <p14:cNvContentPartPr/>
                <p14:nvPr/>
              </p14:nvContentPartPr>
              <p14:xfrm>
                <a:off x="3453224" y="705092"/>
                <a:ext cx="9720" cy="10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D97956-754E-C86B-F7B4-83A0418A31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44584" y="696452"/>
                  <a:ext cx="27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B7809AB-9521-843E-F7A3-A2BD5C5A6778}"/>
                    </a:ext>
                  </a:extLst>
                </p14:cNvPr>
                <p14:cNvContentPartPr/>
                <p14:nvPr/>
              </p14:nvContentPartPr>
              <p14:xfrm>
                <a:off x="3537104" y="673772"/>
                <a:ext cx="30240" cy="111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B7809AB-9521-843E-F7A3-A2BD5C5A677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28104" y="664772"/>
                  <a:ext cx="47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BB95B7-AF3E-658F-7258-BE09AD60C966}"/>
                    </a:ext>
                  </a:extLst>
                </p14:cNvPr>
                <p14:cNvContentPartPr/>
                <p14:nvPr/>
              </p14:nvContentPartPr>
              <p14:xfrm>
                <a:off x="3553304" y="636692"/>
                <a:ext cx="102600" cy="7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BB95B7-AF3E-658F-7258-BE09AD60C96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44664" y="628052"/>
                  <a:ext cx="1202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6A72047-22E6-A84B-1EFF-BD18E305E767}"/>
              </a:ext>
            </a:extLst>
          </p:cNvPr>
          <p:cNvGrpSpPr/>
          <p:nvPr/>
        </p:nvGrpSpPr>
        <p:grpSpPr>
          <a:xfrm>
            <a:off x="4085384" y="633812"/>
            <a:ext cx="1274040" cy="154800"/>
            <a:chOff x="4085384" y="633812"/>
            <a:chExt cx="127404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C53B5C-5FCF-E9C8-4C5C-CE6F13E721F0}"/>
                    </a:ext>
                  </a:extLst>
                </p14:cNvPr>
                <p14:cNvContentPartPr/>
                <p14:nvPr/>
              </p14:nvContentPartPr>
              <p14:xfrm>
                <a:off x="4085384" y="652532"/>
                <a:ext cx="88560" cy="129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C53B5C-5FCF-E9C8-4C5C-CE6F13E721F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76384" y="643892"/>
                  <a:ext cx="106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F1B4B4-2E0F-8D08-5974-6A18CD14EF64}"/>
                    </a:ext>
                  </a:extLst>
                </p14:cNvPr>
                <p14:cNvContentPartPr/>
                <p14:nvPr/>
              </p14:nvContentPartPr>
              <p14:xfrm>
                <a:off x="4108064" y="666572"/>
                <a:ext cx="202320" cy="91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F1B4B4-2E0F-8D08-5974-6A18CD14EF6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99424" y="657932"/>
                  <a:ext cx="219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E41D9F5-ECBC-5754-0D88-8938C04287C9}"/>
                    </a:ext>
                  </a:extLst>
                </p14:cNvPr>
                <p14:cNvContentPartPr/>
                <p14:nvPr/>
              </p14:nvContentPartPr>
              <p14:xfrm>
                <a:off x="4258544" y="655412"/>
                <a:ext cx="155520" cy="10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E41D9F5-ECBC-5754-0D88-8938C04287C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49544" y="646772"/>
                  <a:ext cx="173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4D1AF6-6BB9-97F0-6CFC-1F642E224526}"/>
                    </a:ext>
                  </a:extLst>
                </p14:cNvPr>
                <p14:cNvContentPartPr/>
                <p14:nvPr/>
              </p14:nvContentPartPr>
              <p14:xfrm>
                <a:off x="4436384" y="671252"/>
                <a:ext cx="142560" cy="9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4D1AF6-6BB9-97F0-6CFC-1F642E22452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27384" y="662252"/>
                  <a:ext cx="160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EB6970E-9FAE-D22C-B15F-C21BC1C360C1}"/>
                    </a:ext>
                  </a:extLst>
                </p14:cNvPr>
                <p14:cNvContentPartPr/>
                <p14:nvPr/>
              </p14:nvContentPartPr>
              <p14:xfrm>
                <a:off x="4635464" y="685292"/>
                <a:ext cx="248040" cy="103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EB6970E-9FAE-D22C-B15F-C21BC1C360C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26824" y="676652"/>
                  <a:ext cx="265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8AD2F6-9C2E-4B25-582E-1F33ACB70766}"/>
                    </a:ext>
                  </a:extLst>
                </p14:cNvPr>
                <p14:cNvContentPartPr/>
                <p14:nvPr/>
              </p14:nvContentPartPr>
              <p14:xfrm>
                <a:off x="4902584" y="642092"/>
                <a:ext cx="126000" cy="120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8AD2F6-9C2E-4B25-582E-1F33ACB7076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93944" y="633092"/>
                  <a:ext cx="143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6EFDB1-F706-0599-8460-A43867861135}"/>
                    </a:ext>
                  </a:extLst>
                </p14:cNvPr>
                <p14:cNvContentPartPr/>
                <p14:nvPr/>
              </p14:nvContentPartPr>
              <p14:xfrm>
                <a:off x="4934264" y="633812"/>
                <a:ext cx="213840" cy="124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6EFDB1-F706-0599-8460-A4386786113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25624" y="625172"/>
                  <a:ext cx="231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DD25973-26D5-26B1-3FB7-1CA7676E99F4}"/>
                    </a:ext>
                  </a:extLst>
                </p14:cNvPr>
                <p14:cNvContentPartPr/>
                <p14:nvPr/>
              </p14:nvContentPartPr>
              <p14:xfrm>
                <a:off x="5102384" y="635612"/>
                <a:ext cx="257040" cy="11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DD25973-26D5-26B1-3FB7-1CA7676E99F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93384" y="626612"/>
                  <a:ext cx="27468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FDAA3C3-BD53-07C2-A48E-41265DE161D2}"/>
                  </a:ext>
                </a:extLst>
              </p14:cNvPr>
              <p14:cNvContentPartPr/>
              <p14:nvPr/>
            </p14:nvContentPartPr>
            <p14:xfrm>
              <a:off x="5397584" y="751532"/>
              <a:ext cx="70560" cy="84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FDAA3C3-BD53-07C2-A48E-41265DE161D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388944" y="742532"/>
                <a:ext cx="8820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D409EA38-A5B9-A8E6-E1BD-8856009ECCD1}"/>
              </a:ext>
            </a:extLst>
          </p:cNvPr>
          <p:cNvGrpSpPr/>
          <p:nvPr/>
        </p:nvGrpSpPr>
        <p:grpSpPr>
          <a:xfrm>
            <a:off x="5705024" y="598892"/>
            <a:ext cx="3093840" cy="244080"/>
            <a:chOff x="5705024" y="598892"/>
            <a:chExt cx="309384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C3F282-4C06-23D2-A2B8-AD236F8CCC41}"/>
                    </a:ext>
                  </a:extLst>
                </p14:cNvPr>
                <p14:cNvContentPartPr/>
                <p14:nvPr/>
              </p14:nvContentPartPr>
              <p14:xfrm>
                <a:off x="5705024" y="662612"/>
                <a:ext cx="254160" cy="135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C3F282-4C06-23D2-A2B8-AD236F8CCC4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96024" y="653972"/>
                  <a:ext cx="271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4046193-82E8-A1CA-AAFD-8480DFAF7820}"/>
                    </a:ext>
                  </a:extLst>
                </p14:cNvPr>
                <p14:cNvContentPartPr/>
                <p14:nvPr/>
              </p14:nvContentPartPr>
              <p14:xfrm>
                <a:off x="5865224" y="748652"/>
                <a:ext cx="73440" cy="2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4046193-82E8-A1CA-AAFD-8480DFAF782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56584" y="739652"/>
                  <a:ext cx="91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A62E213-46FB-42FD-95EE-36AE41859B63}"/>
                    </a:ext>
                  </a:extLst>
                </p14:cNvPr>
                <p14:cNvContentPartPr/>
                <p14:nvPr/>
              </p14:nvContentPartPr>
              <p14:xfrm>
                <a:off x="5989424" y="669812"/>
                <a:ext cx="137880" cy="127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A62E213-46FB-42FD-95EE-36AE41859B6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80424" y="661172"/>
                  <a:ext cx="155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8D7EAB-FB01-5703-011E-D18762611B74}"/>
                    </a:ext>
                  </a:extLst>
                </p14:cNvPr>
                <p14:cNvContentPartPr/>
                <p14:nvPr/>
              </p14:nvContentPartPr>
              <p14:xfrm>
                <a:off x="6169064" y="662972"/>
                <a:ext cx="108000" cy="104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8D7EAB-FB01-5703-011E-D18762611B7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60064" y="654332"/>
                  <a:ext cx="125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1BBF572-1C72-D944-BB39-D62841A26196}"/>
                    </a:ext>
                  </a:extLst>
                </p14:cNvPr>
                <p14:cNvContentPartPr/>
                <p14:nvPr/>
              </p14:nvContentPartPr>
              <p14:xfrm>
                <a:off x="6339344" y="609332"/>
                <a:ext cx="113760" cy="122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1BBF572-1C72-D944-BB39-D62841A2619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30344" y="600692"/>
                  <a:ext cx="131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43C7A2-14B3-41E7-0181-B0D0A871BA31}"/>
                    </a:ext>
                  </a:extLst>
                </p14:cNvPr>
                <p14:cNvContentPartPr/>
                <p14:nvPr/>
              </p14:nvContentPartPr>
              <p14:xfrm>
                <a:off x="6491984" y="633092"/>
                <a:ext cx="152640" cy="108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43C7A2-14B3-41E7-0181-B0D0A871BA3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82984" y="624452"/>
                  <a:ext cx="170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ACD8D6D-EECD-1CEB-BBF7-7B56287B0D35}"/>
                    </a:ext>
                  </a:extLst>
                </p14:cNvPr>
                <p14:cNvContentPartPr/>
                <p14:nvPr/>
              </p14:nvContentPartPr>
              <p14:xfrm>
                <a:off x="6696464" y="649652"/>
                <a:ext cx="184680" cy="88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ACD8D6D-EECD-1CEB-BBF7-7B56287B0D3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87824" y="640652"/>
                  <a:ext cx="202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6FC985-2453-9FEA-B7B5-DE32A1CCCFC7}"/>
                    </a:ext>
                  </a:extLst>
                </p14:cNvPr>
                <p14:cNvContentPartPr/>
                <p14:nvPr/>
              </p14:nvContentPartPr>
              <p14:xfrm>
                <a:off x="6931904" y="654332"/>
                <a:ext cx="110880" cy="105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6FC985-2453-9FEA-B7B5-DE32A1CCCFC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23264" y="645332"/>
                  <a:ext cx="128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F2A0334-6975-228D-41CE-94932C69A31B}"/>
                    </a:ext>
                  </a:extLst>
                </p14:cNvPr>
                <p14:cNvContentPartPr/>
                <p14:nvPr/>
              </p14:nvContentPartPr>
              <p14:xfrm>
                <a:off x="6958904" y="632732"/>
                <a:ext cx="219240" cy="124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F2A0334-6975-228D-41CE-94932C69A31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49904" y="623732"/>
                  <a:ext cx="236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6AA9719-7263-5FCF-7901-8A8EFA39837D}"/>
                    </a:ext>
                  </a:extLst>
                </p14:cNvPr>
                <p14:cNvContentPartPr/>
                <p14:nvPr/>
              </p14:nvContentPartPr>
              <p14:xfrm>
                <a:off x="7137824" y="620852"/>
                <a:ext cx="194400" cy="88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6AA9719-7263-5FCF-7901-8A8EFA39837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29184" y="612212"/>
                  <a:ext cx="212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8060556-6AFF-5B9A-F1F0-97F477D23226}"/>
                    </a:ext>
                  </a:extLst>
                </p14:cNvPr>
                <p14:cNvContentPartPr/>
                <p14:nvPr/>
              </p14:nvContentPartPr>
              <p14:xfrm>
                <a:off x="7120184" y="613292"/>
                <a:ext cx="107280" cy="1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8060556-6AFF-5B9A-F1F0-97F477D2322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11544" y="604652"/>
                  <a:ext cx="124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E9FA59-4A01-847C-CCD0-66096204BAD1}"/>
                    </a:ext>
                  </a:extLst>
                </p14:cNvPr>
                <p14:cNvContentPartPr/>
                <p14:nvPr/>
              </p14:nvContentPartPr>
              <p14:xfrm>
                <a:off x="7599704" y="658652"/>
                <a:ext cx="252720" cy="109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E9FA59-4A01-847C-CCD0-66096204BA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90704" y="650012"/>
                  <a:ext cx="270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9FD3A22-8C7A-4FFD-9E35-17805B5CCD61}"/>
                    </a:ext>
                  </a:extLst>
                </p14:cNvPr>
                <p14:cNvContentPartPr/>
                <p14:nvPr/>
              </p14:nvContentPartPr>
              <p14:xfrm>
                <a:off x="7836584" y="726692"/>
                <a:ext cx="1080" cy="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9FD3A22-8C7A-4FFD-9E35-17805B5CCD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27584" y="718052"/>
                  <a:ext cx="18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C18683-01F1-A665-0727-C55F5D25244F}"/>
                    </a:ext>
                  </a:extLst>
                </p14:cNvPr>
                <p14:cNvContentPartPr/>
                <p14:nvPr/>
              </p14:nvContentPartPr>
              <p14:xfrm>
                <a:off x="7415744" y="782852"/>
                <a:ext cx="27360" cy="60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C18683-01F1-A665-0727-C55F5D2524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07104" y="774212"/>
                  <a:ext cx="45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F4139B1-E15A-3838-3E52-E68FF4616DB3}"/>
                    </a:ext>
                  </a:extLst>
                </p14:cNvPr>
                <p14:cNvContentPartPr/>
                <p14:nvPr/>
              </p14:nvContentPartPr>
              <p14:xfrm>
                <a:off x="7762784" y="711212"/>
                <a:ext cx="79920" cy="7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F4139B1-E15A-3838-3E52-E68FF4616D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54144" y="702212"/>
                  <a:ext cx="97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C100A40-D370-E2DE-5022-FA422F7C596F}"/>
                    </a:ext>
                  </a:extLst>
                </p14:cNvPr>
                <p14:cNvContentPartPr/>
                <p14:nvPr/>
              </p14:nvContentPartPr>
              <p14:xfrm>
                <a:off x="8077064" y="642092"/>
                <a:ext cx="108360" cy="10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C100A40-D370-E2DE-5022-FA422F7C59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68064" y="633452"/>
                  <a:ext cx="126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3E23105-183F-A504-EE5A-1C25A435B306}"/>
                    </a:ext>
                  </a:extLst>
                </p14:cNvPr>
                <p14:cNvContentPartPr/>
                <p14:nvPr/>
              </p14:nvContentPartPr>
              <p14:xfrm>
                <a:off x="7906424" y="646052"/>
                <a:ext cx="155520" cy="116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3E23105-183F-A504-EE5A-1C25A435B30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97784" y="637412"/>
                  <a:ext cx="173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A720EF9-A5DA-A1B2-1157-5B5E834893A6}"/>
                    </a:ext>
                  </a:extLst>
                </p14:cNvPr>
                <p14:cNvContentPartPr/>
                <p14:nvPr/>
              </p14:nvContentPartPr>
              <p14:xfrm>
                <a:off x="8205944" y="644612"/>
                <a:ext cx="130320" cy="12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A720EF9-A5DA-A1B2-1157-5B5E834893A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96944" y="635972"/>
                  <a:ext cx="147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1B1AA83-CD7A-50C2-11D9-E2783651F5CE}"/>
                    </a:ext>
                  </a:extLst>
                </p14:cNvPr>
                <p14:cNvContentPartPr/>
                <p14:nvPr/>
              </p14:nvContentPartPr>
              <p14:xfrm>
                <a:off x="8241944" y="738572"/>
                <a:ext cx="104040" cy="11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1B1AA83-CD7A-50C2-11D9-E2783651F5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33304" y="729572"/>
                  <a:ext cx="121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3C2F86-0B7C-5175-C552-D8C407751F73}"/>
                    </a:ext>
                  </a:extLst>
                </p14:cNvPr>
                <p14:cNvContentPartPr/>
                <p14:nvPr/>
              </p14:nvContentPartPr>
              <p14:xfrm>
                <a:off x="8392064" y="653972"/>
                <a:ext cx="90720" cy="10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3C2F86-0B7C-5175-C552-D8C407751F7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83424" y="644972"/>
                  <a:ext cx="108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881133-4051-D6EA-3F34-91780B61FD97}"/>
                    </a:ext>
                  </a:extLst>
                </p14:cNvPr>
                <p14:cNvContentPartPr/>
                <p14:nvPr/>
              </p14:nvContentPartPr>
              <p14:xfrm>
                <a:off x="8528144" y="598892"/>
                <a:ext cx="260640" cy="135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881133-4051-D6EA-3F34-91780B61FD9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19504" y="589892"/>
                  <a:ext cx="278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A5D581-5FEA-5493-225E-243795C65F7D}"/>
                    </a:ext>
                  </a:extLst>
                </p14:cNvPr>
                <p14:cNvContentPartPr/>
                <p14:nvPr/>
              </p14:nvContentPartPr>
              <p14:xfrm>
                <a:off x="8668184" y="604652"/>
                <a:ext cx="130680" cy="44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A5D581-5FEA-5493-225E-243795C65F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59184" y="595652"/>
                  <a:ext cx="1483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C25793C-2808-6E76-CC8C-B3DA8DE53D63}"/>
              </a:ext>
            </a:extLst>
          </p:cNvPr>
          <p:cNvGrpSpPr/>
          <p:nvPr/>
        </p:nvGrpSpPr>
        <p:grpSpPr>
          <a:xfrm>
            <a:off x="3422264" y="1012532"/>
            <a:ext cx="302040" cy="210960"/>
            <a:chOff x="3422264" y="1012532"/>
            <a:chExt cx="30204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E6C7575-03B4-2A9B-38EA-F9795AA51CE4}"/>
                    </a:ext>
                  </a:extLst>
                </p14:cNvPr>
                <p14:cNvContentPartPr/>
                <p14:nvPr/>
              </p14:nvContentPartPr>
              <p14:xfrm>
                <a:off x="3422264" y="1082012"/>
                <a:ext cx="157680" cy="1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E6C7575-03B4-2A9B-38EA-F9795AA51C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13624" y="1073372"/>
                  <a:ext cx="175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D1EE984-492E-3652-CA59-667FD9141F80}"/>
                    </a:ext>
                  </a:extLst>
                </p14:cNvPr>
                <p14:cNvContentPartPr/>
                <p14:nvPr/>
              </p14:nvContentPartPr>
              <p14:xfrm>
                <a:off x="3440984" y="1129532"/>
                <a:ext cx="142560" cy="27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D1EE984-492E-3652-CA59-667FD9141F8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32344" y="1120532"/>
                  <a:ext cx="160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F6A3FD9-35C9-D783-C9D7-DB90691C25F2}"/>
                    </a:ext>
                  </a:extLst>
                </p14:cNvPr>
                <p14:cNvContentPartPr/>
                <p14:nvPr/>
              </p14:nvContentPartPr>
              <p14:xfrm>
                <a:off x="3578504" y="1012532"/>
                <a:ext cx="145800" cy="210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F6A3FD9-35C9-D783-C9D7-DB90691C25F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69864" y="1003892"/>
                  <a:ext cx="16344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89B48F3-C21B-9F7A-17DF-6E5AF93C1E37}"/>
              </a:ext>
            </a:extLst>
          </p:cNvPr>
          <p:cNvGrpSpPr/>
          <p:nvPr/>
        </p:nvGrpSpPr>
        <p:grpSpPr>
          <a:xfrm>
            <a:off x="3979544" y="1003892"/>
            <a:ext cx="619920" cy="170280"/>
            <a:chOff x="3979544" y="1003892"/>
            <a:chExt cx="61992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D74F11E-5C75-C3D7-6910-8CA4E6E54AE2}"/>
                    </a:ext>
                  </a:extLst>
                </p14:cNvPr>
                <p14:cNvContentPartPr/>
                <p14:nvPr/>
              </p14:nvContentPartPr>
              <p14:xfrm>
                <a:off x="3979544" y="1003892"/>
                <a:ext cx="173160" cy="170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D74F11E-5C75-C3D7-6910-8CA4E6E54A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70904" y="995252"/>
                  <a:ext cx="190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8CCD761-1D9A-FE02-FBDD-416595FCCFB5}"/>
                    </a:ext>
                  </a:extLst>
                </p14:cNvPr>
                <p14:cNvContentPartPr/>
                <p14:nvPr/>
              </p14:nvContentPartPr>
              <p14:xfrm>
                <a:off x="4167104" y="1022972"/>
                <a:ext cx="101520" cy="12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8CCD761-1D9A-FE02-FBDD-416595FCCF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58464" y="1013972"/>
                  <a:ext cx="119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A1A424D-73AB-8CCC-9095-9B8509F15C5D}"/>
                    </a:ext>
                  </a:extLst>
                </p14:cNvPr>
                <p14:cNvContentPartPr/>
                <p14:nvPr/>
              </p14:nvContentPartPr>
              <p14:xfrm>
                <a:off x="4328024" y="1040612"/>
                <a:ext cx="91800" cy="116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A1A424D-73AB-8CCC-9095-9B8509F15C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19384" y="1031612"/>
                  <a:ext cx="109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7DF448F-36D6-54C9-C35E-2B5E002988DB}"/>
                    </a:ext>
                  </a:extLst>
                </p14:cNvPr>
                <p14:cNvContentPartPr/>
                <p14:nvPr/>
              </p14:nvContentPartPr>
              <p14:xfrm>
                <a:off x="4318304" y="1038092"/>
                <a:ext cx="281160" cy="96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7DF448F-36D6-54C9-C35E-2B5E002988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09664" y="1029452"/>
                  <a:ext cx="2988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2A44446-B016-8D3E-2907-23014867F6C0}"/>
              </a:ext>
            </a:extLst>
          </p:cNvPr>
          <p:cNvGrpSpPr/>
          <p:nvPr/>
        </p:nvGrpSpPr>
        <p:grpSpPr>
          <a:xfrm>
            <a:off x="5247824" y="1053932"/>
            <a:ext cx="179280" cy="110160"/>
            <a:chOff x="5247824" y="1053932"/>
            <a:chExt cx="17928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E2C3DC-54FC-0E93-A881-95DCA87F0FC3}"/>
                    </a:ext>
                  </a:extLst>
                </p14:cNvPr>
                <p14:cNvContentPartPr/>
                <p14:nvPr/>
              </p14:nvContentPartPr>
              <p14:xfrm>
                <a:off x="5247824" y="1053932"/>
                <a:ext cx="14400" cy="91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8E2C3DC-54FC-0E93-A881-95DCA87F0F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39184" y="1044932"/>
                  <a:ext cx="32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E20EC2-1DC7-1C41-F010-EB54D690F87B}"/>
                    </a:ext>
                  </a:extLst>
                </p14:cNvPr>
                <p14:cNvContentPartPr/>
                <p14:nvPr/>
              </p14:nvContentPartPr>
              <p14:xfrm>
                <a:off x="5323424" y="1086692"/>
                <a:ext cx="103680" cy="77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E20EC2-1DC7-1C41-F010-EB54D690F8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14784" y="1078052"/>
                  <a:ext cx="1213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5E040F-66C7-DE5B-08A8-EE66D80E6893}"/>
              </a:ext>
            </a:extLst>
          </p:cNvPr>
          <p:cNvGrpSpPr/>
          <p:nvPr/>
        </p:nvGrpSpPr>
        <p:grpSpPr>
          <a:xfrm>
            <a:off x="5967464" y="1013612"/>
            <a:ext cx="1056600" cy="151920"/>
            <a:chOff x="5967464" y="1013612"/>
            <a:chExt cx="105660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E50D6C9-F110-892D-8D16-2666290F883E}"/>
                    </a:ext>
                  </a:extLst>
                </p14:cNvPr>
                <p14:cNvContentPartPr/>
                <p14:nvPr/>
              </p14:nvContentPartPr>
              <p14:xfrm>
                <a:off x="5967464" y="1045652"/>
                <a:ext cx="350280" cy="114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E50D6C9-F110-892D-8D16-2666290F883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8824" y="1037012"/>
                  <a:ext cx="367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1BA922B-EF7A-467D-5059-2C19B1DFD7F1}"/>
                    </a:ext>
                  </a:extLst>
                </p14:cNvPr>
                <p14:cNvContentPartPr/>
                <p14:nvPr/>
              </p14:nvContentPartPr>
              <p14:xfrm>
                <a:off x="6177704" y="1023332"/>
                <a:ext cx="130680" cy="77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1BA922B-EF7A-467D-5059-2C19B1DFD7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68704" y="1014692"/>
                  <a:ext cx="148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6C75B50-B294-9893-C0D9-9158AF4999A6}"/>
                    </a:ext>
                  </a:extLst>
                </p14:cNvPr>
                <p14:cNvContentPartPr/>
                <p14:nvPr/>
              </p14:nvContentPartPr>
              <p14:xfrm>
                <a:off x="6366344" y="1060772"/>
                <a:ext cx="159840" cy="104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6C75B50-B294-9893-C0D9-9158AF4999A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57704" y="1051772"/>
                  <a:ext cx="177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4B9F8D5-AF37-02AD-1DFE-03E8C524EC03}"/>
                    </a:ext>
                  </a:extLst>
                </p14:cNvPr>
                <p14:cNvContentPartPr/>
                <p14:nvPr/>
              </p14:nvContentPartPr>
              <p14:xfrm>
                <a:off x="6563264" y="1062572"/>
                <a:ext cx="133920" cy="9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4B9F8D5-AF37-02AD-1DFE-03E8C524EC0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54264" y="1053572"/>
                  <a:ext cx="151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4B9F0A4-BFAD-CCEB-34FF-497023A08283}"/>
                    </a:ext>
                  </a:extLst>
                </p14:cNvPr>
                <p14:cNvContentPartPr/>
                <p14:nvPr/>
              </p14:nvContentPartPr>
              <p14:xfrm>
                <a:off x="6717344" y="1066892"/>
                <a:ext cx="130680" cy="75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4B9F0A4-BFAD-CCEB-34FF-497023A082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08344" y="1057892"/>
                  <a:ext cx="148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CFCEC6D-C9EC-47A5-2D89-E2ABDC1BB9B1}"/>
                    </a:ext>
                  </a:extLst>
                </p14:cNvPr>
                <p14:cNvContentPartPr/>
                <p14:nvPr/>
              </p14:nvContentPartPr>
              <p14:xfrm>
                <a:off x="6736424" y="1013612"/>
                <a:ext cx="113760" cy="69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CFCEC6D-C9EC-47A5-2D89-E2ABDC1BB9B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27784" y="1004612"/>
                  <a:ext cx="131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E94D8EF-9D12-C774-CD2E-132519BD9ECE}"/>
                    </a:ext>
                  </a:extLst>
                </p14:cNvPr>
                <p14:cNvContentPartPr/>
                <p14:nvPr/>
              </p14:nvContentPartPr>
              <p14:xfrm>
                <a:off x="6900944" y="1044212"/>
                <a:ext cx="123120" cy="84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E94D8EF-9D12-C774-CD2E-132519BD9EC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91944" y="1035572"/>
                  <a:ext cx="1407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34A9E0A-A55A-D1D7-F368-EA8BD82536CA}"/>
              </a:ext>
            </a:extLst>
          </p:cNvPr>
          <p:cNvGrpSpPr/>
          <p:nvPr/>
        </p:nvGrpSpPr>
        <p:grpSpPr>
          <a:xfrm>
            <a:off x="7461104" y="989132"/>
            <a:ext cx="345600" cy="151560"/>
            <a:chOff x="7461104" y="989132"/>
            <a:chExt cx="34560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40E6FA6-1C7D-1E8D-BA7F-86DB212D09A5}"/>
                    </a:ext>
                  </a:extLst>
                </p14:cNvPr>
                <p14:cNvContentPartPr/>
                <p14:nvPr/>
              </p14:nvContentPartPr>
              <p14:xfrm>
                <a:off x="7461104" y="1022972"/>
                <a:ext cx="345600" cy="117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40E6FA6-1C7D-1E8D-BA7F-86DB212D09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52104" y="1014332"/>
                  <a:ext cx="363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9F8EFF-076A-3EC2-E54C-0CA1C1E85FCE}"/>
                    </a:ext>
                  </a:extLst>
                </p14:cNvPr>
                <p14:cNvContentPartPr/>
                <p14:nvPr/>
              </p14:nvContentPartPr>
              <p14:xfrm>
                <a:off x="7713104" y="989132"/>
                <a:ext cx="80640" cy="3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9F8EFF-076A-3EC2-E54C-0CA1C1E85F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04104" y="980132"/>
                  <a:ext cx="98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54CF76F-796C-2373-8017-F8DC767AFD7E}"/>
                    </a:ext>
                  </a:extLst>
                </p14:cNvPr>
                <p14:cNvContentPartPr/>
                <p14:nvPr/>
              </p14:nvContentPartPr>
              <p14:xfrm>
                <a:off x="7674944" y="1044572"/>
                <a:ext cx="96840" cy="8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54CF76F-796C-2373-8017-F8DC767AFD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66304" y="1035572"/>
                  <a:ext cx="1144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E9C98AC-4CC8-5ED6-ED1E-92D60EFD43ED}"/>
              </a:ext>
            </a:extLst>
          </p:cNvPr>
          <p:cNvGrpSpPr/>
          <p:nvPr/>
        </p:nvGrpSpPr>
        <p:grpSpPr>
          <a:xfrm>
            <a:off x="8164544" y="989492"/>
            <a:ext cx="967320" cy="164160"/>
            <a:chOff x="8164544" y="989492"/>
            <a:chExt cx="96732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906430E-D370-F55E-AAE0-9D0A70FD9041}"/>
                    </a:ext>
                  </a:extLst>
                </p14:cNvPr>
                <p14:cNvContentPartPr/>
                <p14:nvPr/>
              </p14:nvContentPartPr>
              <p14:xfrm>
                <a:off x="8164544" y="1033052"/>
                <a:ext cx="256680" cy="120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906430E-D370-F55E-AAE0-9D0A70FD90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55544" y="1024412"/>
                  <a:ext cx="274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F3E9A62-0586-87E5-4458-6FD8AFA307C4}"/>
                    </a:ext>
                  </a:extLst>
                </p14:cNvPr>
                <p14:cNvContentPartPr/>
                <p14:nvPr/>
              </p14:nvContentPartPr>
              <p14:xfrm>
                <a:off x="8450024" y="1007852"/>
                <a:ext cx="118440" cy="117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F3E9A62-0586-87E5-4458-6FD8AFA307C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41384" y="998852"/>
                  <a:ext cx="136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EA9A8B8-4E7D-9CCB-0FFE-8364BB620D7F}"/>
                    </a:ext>
                  </a:extLst>
                </p14:cNvPr>
                <p14:cNvContentPartPr/>
                <p14:nvPr/>
              </p14:nvContentPartPr>
              <p14:xfrm>
                <a:off x="8439944" y="1075172"/>
                <a:ext cx="108720" cy="7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A9A8B8-4E7D-9CCB-0FFE-8364BB620D7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30944" y="1066172"/>
                  <a:ext cx="126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EDC734-C82A-CC4F-8CCF-16FA8E9CF3C3}"/>
                    </a:ext>
                  </a:extLst>
                </p14:cNvPr>
                <p14:cNvContentPartPr/>
                <p14:nvPr/>
              </p14:nvContentPartPr>
              <p14:xfrm>
                <a:off x="8627504" y="989492"/>
                <a:ext cx="131400" cy="129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EDC734-C82A-CC4F-8CCF-16FA8E9CF3C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18864" y="980852"/>
                  <a:ext cx="149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ADEAB88-AFB6-BA02-56E7-2FEEBA60DBFE}"/>
                    </a:ext>
                  </a:extLst>
                </p14:cNvPr>
                <p14:cNvContentPartPr/>
                <p14:nvPr/>
              </p14:nvContentPartPr>
              <p14:xfrm>
                <a:off x="8847824" y="996332"/>
                <a:ext cx="284040" cy="13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ADEAB88-AFB6-BA02-56E7-2FEEBA60DBF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38824" y="987332"/>
                  <a:ext cx="301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85F9B78-FB17-6702-1801-8927CAF23E0F}"/>
                    </a:ext>
                  </a:extLst>
                </p14:cNvPr>
                <p14:cNvContentPartPr/>
                <p14:nvPr/>
              </p14:nvContentPartPr>
              <p14:xfrm>
                <a:off x="8983544" y="998492"/>
                <a:ext cx="136080" cy="83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85F9B78-FB17-6702-1801-8927CAF23E0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74544" y="989492"/>
                  <a:ext cx="153720" cy="101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7BC48D9-6E31-D74F-B99E-C0320633BE3C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0" y="2524266"/>
            <a:ext cx="5128704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22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E7762-11D2-8870-43C3-554061081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437"/>
            <a:ext cx="6799267" cy="472694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7DC808B-927E-27CD-B08B-AD6F828F96E8}"/>
              </a:ext>
            </a:extLst>
          </p:cNvPr>
          <p:cNvGrpSpPr/>
          <p:nvPr/>
        </p:nvGrpSpPr>
        <p:grpSpPr>
          <a:xfrm>
            <a:off x="134024" y="288932"/>
            <a:ext cx="514800" cy="356400"/>
            <a:chOff x="134024" y="288932"/>
            <a:chExt cx="51480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F4DA7F-17DD-1122-776E-4457520F5B1E}"/>
                    </a:ext>
                  </a:extLst>
                </p14:cNvPr>
                <p14:cNvContentPartPr/>
                <p14:nvPr/>
              </p14:nvContentPartPr>
              <p14:xfrm>
                <a:off x="293504" y="437612"/>
                <a:ext cx="11556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F4DA7F-17DD-1122-776E-4457520F5B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4864" y="428612"/>
                  <a:ext cx="133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C901AE-6E88-1ADD-51A0-4B30C8737E4B}"/>
                    </a:ext>
                  </a:extLst>
                </p14:cNvPr>
                <p14:cNvContentPartPr/>
                <p14:nvPr/>
              </p14:nvContentPartPr>
              <p14:xfrm>
                <a:off x="457304" y="440492"/>
                <a:ext cx="66960" cy="109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C901AE-6E88-1ADD-51A0-4B30C8737E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8664" y="431852"/>
                  <a:ext cx="84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405537-A463-D0D0-2A9C-BFD935EF7709}"/>
                    </a:ext>
                  </a:extLst>
                </p14:cNvPr>
                <p14:cNvContentPartPr/>
                <p14:nvPr/>
              </p14:nvContentPartPr>
              <p14:xfrm>
                <a:off x="134024" y="288932"/>
                <a:ext cx="514800" cy="356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405537-A463-D0D0-2A9C-BFD935EF77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5024" y="280292"/>
                  <a:ext cx="532440" cy="374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D5ED411-F604-C9ED-E611-79CCA9A19A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70" y="2935203"/>
            <a:ext cx="5555530" cy="39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45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6570651-3363-923F-DBC4-21F12FCC241D}"/>
              </a:ext>
            </a:extLst>
          </p:cNvPr>
          <p:cNvGrpSpPr/>
          <p:nvPr/>
        </p:nvGrpSpPr>
        <p:grpSpPr>
          <a:xfrm>
            <a:off x="483584" y="209012"/>
            <a:ext cx="1823040" cy="232920"/>
            <a:chOff x="483584" y="209012"/>
            <a:chExt cx="182304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1FD8FD-67D0-29BA-AB58-F06D56677801}"/>
                    </a:ext>
                  </a:extLst>
                </p14:cNvPr>
                <p14:cNvContentPartPr/>
                <p14:nvPr/>
              </p14:nvContentPartPr>
              <p14:xfrm>
                <a:off x="483584" y="250772"/>
                <a:ext cx="225720" cy="180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1FD8FD-67D0-29BA-AB58-F06D566778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4944" y="242132"/>
                  <a:ext cx="243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01FD0C-2040-1C8D-605F-32510AB8771C}"/>
                    </a:ext>
                  </a:extLst>
                </p14:cNvPr>
                <p14:cNvContentPartPr/>
                <p14:nvPr/>
              </p14:nvContentPartPr>
              <p14:xfrm>
                <a:off x="686264" y="299372"/>
                <a:ext cx="124920" cy="88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01FD0C-2040-1C8D-605F-32510AB877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264" y="290732"/>
                  <a:ext cx="142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345F3F-EDE5-52BB-35BE-6E87FA6825B2}"/>
                    </a:ext>
                  </a:extLst>
                </p14:cNvPr>
                <p14:cNvContentPartPr/>
                <p14:nvPr/>
              </p14:nvContentPartPr>
              <p14:xfrm>
                <a:off x="840344" y="254732"/>
                <a:ext cx="365400" cy="175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345F3F-EDE5-52BB-35BE-6E87FA6825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704" y="246092"/>
                  <a:ext cx="383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2A5C42-E71A-0079-63D5-B479968A1A50}"/>
                    </a:ext>
                  </a:extLst>
                </p14:cNvPr>
                <p14:cNvContentPartPr/>
                <p14:nvPr/>
              </p14:nvContentPartPr>
              <p14:xfrm>
                <a:off x="1304024" y="284972"/>
                <a:ext cx="4320" cy="6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2A5C42-E71A-0079-63D5-B479968A1A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5384" y="276332"/>
                  <a:ext cx="21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734C01-9FE5-C11A-EA41-66893F0F9A7D}"/>
                    </a:ext>
                  </a:extLst>
                </p14:cNvPr>
                <p14:cNvContentPartPr/>
                <p14:nvPr/>
              </p14:nvContentPartPr>
              <p14:xfrm>
                <a:off x="1281344" y="233492"/>
                <a:ext cx="191520" cy="20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734C01-9FE5-C11A-EA41-66893F0F9A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2704" y="224492"/>
                  <a:ext cx="209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8B6D34-8E0D-47E4-4AF9-682E1B5A1B11}"/>
                    </a:ext>
                  </a:extLst>
                </p14:cNvPr>
                <p14:cNvContentPartPr/>
                <p14:nvPr/>
              </p14:nvContentPartPr>
              <p14:xfrm>
                <a:off x="1323824" y="269132"/>
                <a:ext cx="259560" cy="12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8B6D34-8E0D-47E4-4AF9-682E1B5A1B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5184" y="260492"/>
                  <a:ext cx="277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F27A30-A1B4-ABC7-A77C-D4971B738CF6}"/>
                    </a:ext>
                  </a:extLst>
                </p14:cNvPr>
                <p14:cNvContentPartPr/>
                <p14:nvPr/>
              </p14:nvContentPartPr>
              <p14:xfrm>
                <a:off x="1657544" y="322052"/>
                <a:ext cx="125640" cy="10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F27A30-A1B4-ABC7-A77C-D4971B738C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48544" y="313052"/>
                  <a:ext cx="143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7F85F4-806D-B884-8CDF-5AE9BF4EBF25}"/>
                    </a:ext>
                  </a:extLst>
                </p14:cNvPr>
                <p14:cNvContentPartPr/>
                <p14:nvPr/>
              </p14:nvContentPartPr>
              <p14:xfrm>
                <a:off x="1817384" y="307652"/>
                <a:ext cx="106920" cy="116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7F85F4-806D-B884-8CDF-5AE9BF4EBF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08384" y="299012"/>
                  <a:ext cx="124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813068-6C9F-52F8-6F01-8E52F027EC3A}"/>
                    </a:ext>
                  </a:extLst>
                </p14:cNvPr>
                <p14:cNvContentPartPr/>
                <p14:nvPr/>
              </p14:nvContentPartPr>
              <p14:xfrm>
                <a:off x="1917464" y="228452"/>
                <a:ext cx="34920" cy="15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813068-6C9F-52F8-6F01-8E52F027EC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08464" y="219452"/>
                  <a:ext cx="52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383376-46BD-E220-E401-D633CDAED649}"/>
                    </a:ext>
                  </a:extLst>
                </p14:cNvPr>
                <p14:cNvContentPartPr/>
                <p14:nvPr/>
              </p14:nvContentPartPr>
              <p14:xfrm>
                <a:off x="2018984" y="267692"/>
                <a:ext cx="103320" cy="11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383376-46BD-E220-E401-D633CDAED6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10344" y="258692"/>
                  <a:ext cx="120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C5DA70-B4F8-3090-F054-24EF302FEA84}"/>
                    </a:ext>
                  </a:extLst>
                </p14:cNvPr>
                <p14:cNvContentPartPr/>
                <p14:nvPr/>
              </p14:nvContentPartPr>
              <p14:xfrm>
                <a:off x="2030144" y="209012"/>
                <a:ext cx="140760" cy="10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C5DA70-B4F8-3090-F054-24EF302FEA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21504" y="200372"/>
                  <a:ext cx="158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442223-7B3C-804A-A1C4-92BDBCA17768}"/>
                    </a:ext>
                  </a:extLst>
                </p14:cNvPr>
                <p14:cNvContentPartPr/>
                <p14:nvPr/>
              </p14:nvContentPartPr>
              <p14:xfrm>
                <a:off x="2292944" y="272372"/>
                <a:ext cx="13680" cy="94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442223-7B3C-804A-A1C4-92BDBCA177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84304" y="263372"/>
                  <a:ext cx="31320" cy="112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0286064-A011-9B8E-D220-95098135DA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81" y="84972"/>
            <a:ext cx="7292546" cy="50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6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5C70C-2DD5-7F1D-61B0-DF8AAA6A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5" y="0"/>
            <a:ext cx="6455420" cy="44117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7EEBAB1-159D-3005-8941-A7B78CC78587}"/>
              </a:ext>
            </a:extLst>
          </p:cNvPr>
          <p:cNvGrpSpPr/>
          <p:nvPr/>
        </p:nvGrpSpPr>
        <p:grpSpPr>
          <a:xfrm>
            <a:off x="148424" y="318452"/>
            <a:ext cx="423360" cy="297000"/>
            <a:chOff x="148424" y="318452"/>
            <a:chExt cx="42336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BA8C27-5FDF-4F76-956D-6045373090FB}"/>
                    </a:ext>
                  </a:extLst>
                </p14:cNvPr>
                <p14:cNvContentPartPr/>
                <p14:nvPr/>
              </p14:nvContentPartPr>
              <p14:xfrm>
                <a:off x="243824" y="400892"/>
                <a:ext cx="141840" cy="148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BA8C27-5FDF-4F76-956D-6045373090F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5184" y="392252"/>
                  <a:ext cx="159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435878-E48F-6F66-02E5-5C4E50A42266}"/>
                    </a:ext>
                  </a:extLst>
                </p14:cNvPr>
                <p14:cNvContentPartPr/>
                <p14:nvPr/>
              </p14:nvContentPartPr>
              <p14:xfrm>
                <a:off x="387104" y="396212"/>
                <a:ext cx="98640" cy="131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435878-E48F-6F66-02E5-5C4E50A422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464" y="387212"/>
                  <a:ext cx="116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5742A3-5B5A-AF1D-9531-1D52F5076C62}"/>
                    </a:ext>
                  </a:extLst>
                </p14:cNvPr>
                <p14:cNvContentPartPr/>
                <p14:nvPr/>
              </p14:nvContentPartPr>
              <p14:xfrm>
                <a:off x="148424" y="318452"/>
                <a:ext cx="423360" cy="297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5742A3-5B5A-AF1D-9531-1D52F5076C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784" y="309812"/>
                  <a:ext cx="441000" cy="31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64E2F46-B303-92B4-218B-DD3A12BB2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79" y="2014499"/>
            <a:ext cx="6936586" cy="48435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DDF7A14-AECE-0AF6-5941-8C6D46BF3148}"/>
                  </a:ext>
                </a:extLst>
              </p14:cNvPr>
              <p14:cNvContentPartPr/>
              <p14:nvPr/>
            </p14:nvContentPartPr>
            <p14:xfrm>
              <a:off x="4248536" y="5728028"/>
              <a:ext cx="258480" cy="2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DDF7A14-AECE-0AF6-5941-8C6D46BF31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9523" y="5719017"/>
                <a:ext cx="276145" cy="315741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AB1841B-1E82-D53F-BE78-8F00E7A714AE}"/>
              </a:ext>
            </a:extLst>
          </p:cNvPr>
          <p:cNvGrpSpPr/>
          <p:nvPr/>
        </p:nvGrpSpPr>
        <p:grpSpPr>
          <a:xfrm>
            <a:off x="4442576" y="5807948"/>
            <a:ext cx="336960" cy="85320"/>
            <a:chOff x="4872344" y="6274292"/>
            <a:chExt cx="33696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741648-C00A-CF70-AE81-A7EFA23ED940}"/>
                    </a:ext>
                  </a:extLst>
                </p14:cNvPr>
                <p14:cNvContentPartPr/>
                <p14:nvPr/>
              </p14:nvContentPartPr>
              <p14:xfrm>
                <a:off x="4872344" y="6274292"/>
                <a:ext cx="336960" cy="21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741648-C00A-CF70-AE81-A7EFA23ED9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63344" y="6265652"/>
                  <a:ext cx="354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BCC166-40AE-E44C-958D-C2D602302533}"/>
                    </a:ext>
                  </a:extLst>
                </p14:cNvPr>
                <p14:cNvContentPartPr/>
                <p14:nvPr/>
              </p14:nvContentPartPr>
              <p14:xfrm>
                <a:off x="4875944" y="6354932"/>
                <a:ext cx="32760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BCC166-40AE-E44C-958D-C2D6023025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66944" y="6346292"/>
                  <a:ext cx="34524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5AF561-324C-9DBA-E8AE-B763E9AB3BCC}"/>
              </a:ext>
            </a:extLst>
          </p:cNvPr>
          <p:cNvGrpSpPr/>
          <p:nvPr/>
        </p:nvGrpSpPr>
        <p:grpSpPr>
          <a:xfrm>
            <a:off x="1954764" y="5650628"/>
            <a:ext cx="2000520" cy="392400"/>
            <a:chOff x="2384532" y="6116972"/>
            <a:chExt cx="200052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570426-7253-F8B8-7AF1-D3C2AB9BF226}"/>
                    </a:ext>
                  </a:extLst>
                </p14:cNvPr>
                <p14:cNvContentPartPr/>
                <p14:nvPr/>
              </p14:nvContentPartPr>
              <p14:xfrm>
                <a:off x="2474172" y="6247292"/>
                <a:ext cx="59040" cy="15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570426-7253-F8B8-7AF1-D3C2AB9BF2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5172" y="6238652"/>
                  <a:ext cx="76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0B8775-9C9F-78B9-38DA-2BEDE3DDC94F}"/>
                    </a:ext>
                  </a:extLst>
                </p14:cNvPr>
                <p14:cNvContentPartPr/>
                <p14:nvPr/>
              </p14:nvContentPartPr>
              <p14:xfrm>
                <a:off x="2384532" y="6202292"/>
                <a:ext cx="188640" cy="2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0B8775-9C9F-78B9-38DA-2BEDE3DDC9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75532" y="6193652"/>
                  <a:ext cx="206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B9C3BC-C780-336D-491B-77CE132367F6}"/>
                    </a:ext>
                  </a:extLst>
                </p14:cNvPr>
                <p14:cNvContentPartPr/>
                <p14:nvPr/>
              </p14:nvContentPartPr>
              <p14:xfrm>
                <a:off x="2642652" y="6244412"/>
                <a:ext cx="17280" cy="12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B9C3BC-C780-336D-491B-77CE132367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33652" y="6235772"/>
                  <a:ext cx="34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26552B-5391-37C7-BAE6-783D3112D816}"/>
                    </a:ext>
                  </a:extLst>
                </p14:cNvPr>
                <p14:cNvContentPartPr/>
                <p14:nvPr/>
              </p14:nvContentPartPr>
              <p14:xfrm>
                <a:off x="2639052" y="6184292"/>
                <a:ext cx="303480" cy="17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26552B-5391-37C7-BAE6-783D3112D8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0412" y="6175292"/>
                  <a:ext cx="321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5A17763-EBBD-A6B1-3BB7-23941387FB32}"/>
                    </a:ext>
                  </a:extLst>
                </p14:cNvPr>
                <p14:cNvContentPartPr/>
                <p14:nvPr/>
              </p14:nvContentPartPr>
              <p14:xfrm>
                <a:off x="2988972" y="6233252"/>
                <a:ext cx="32040" cy="90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5A17763-EBBD-A6B1-3BB7-23941387FB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79972" y="6224612"/>
                  <a:ext cx="49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EF3E6B-797B-2775-39AF-7C950E781242}"/>
                    </a:ext>
                  </a:extLst>
                </p14:cNvPr>
                <p14:cNvContentPartPr/>
                <p14:nvPr/>
              </p14:nvContentPartPr>
              <p14:xfrm>
                <a:off x="2973132" y="6155492"/>
                <a:ext cx="80640" cy="78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EF3E6B-797B-2775-39AF-7C950E7812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4492" y="6146852"/>
                  <a:ext cx="98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9915CA-11BD-B739-F6B6-AA47B44A32A4}"/>
                    </a:ext>
                  </a:extLst>
                </p14:cNvPr>
                <p14:cNvContentPartPr/>
                <p14:nvPr/>
              </p14:nvContentPartPr>
              <p14:xfrm>
                <a:off x="3156372" y="6192212"/>
                <a:ext cx="20160" cy="81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9915CA-11BD-B739-F6B6-AA47B44A32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7372" y="6183572"/>
                  <a:ext cx="37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383A39-5F41-7E59-E19F-AF7767BDAC5B}"/>
                    </a:ext>
                  </a:extLst>
                </p14:cNvPr>
                <p14:cNvContentPartPr/>
                <p14:nvPr/>
              </p14:nvContentPartPr>
              <p14:xfrm>
                <a:off x="3142332" y="6116972"/>
                <a:ext cx="293040" cy="117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383A39-5F41-7E59-E19F-AF7767BDAC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33332" y="6107972"/>
                  <a:ext cx="310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DD7EBC8-0188-9B7F-97A8-6B8ADFACE0FE}"/>
                    </a:ext>
                  </a:extLst>
                </p14:cNvPr>
                <p14:cNvContentPartPr/>
                <p14:nvPr/>
              </p14:nvContentPartPr>
              <p14:xfrm>
                <a:off x="3360132" y="6354212"/>
                <a:ext cx="376560" cy="155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DD7EBC8-0188-9B7F-97A8-6B8ADFACE0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51132" y="6345572"/>
                  <a:ext cx="394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557CF15-0597-0F2C-9031-ADE7DAE27152}"/>
                    </a:ext>
                  </a:extLst>
                </p14:cNvPr>
                <p14:cNvContentPartPr/>
                <p14:nvPr/>
              </p14:nvContentPartPr>
              <p14:xfrm>
                <a:off x="3571812" y="6282572"/>
                <a:ext cx="156600" cy="123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557CF15-0597-0F2C-9031-ADE7DAE271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62812" y="6273572"/>
                  <a:ext cx="174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57968B-9B34-B63C-E03E-48BB9F0C316D}"/>
                    </a:ext>
                  </a:extLst>
                </p14:cNvPr>
                <p14:cNvContentPartPr/>
                <p14:nvPr/>
              </p14:nvContentPartPr>
              <p14:xfrm>
                <a:off x="3967812" y="6214532"/>
                <a:ext cx="172440" cy="15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57968B-9B34-B63C-E03E-48BB9F0C31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59172" y="6205892"/>
                  <a:ext cx="190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895A1F6-B256-9C07-AB18-00BE49EF8559}"/>
                    </a:ext>
                  </a:extLst>
                </p14:cNvPr>
                <p14:cNvContentPartPr/>
                <p14:nvPr/>
              </p14:nvContentPartPr>
              <p14:xfrm>
                <a:off x="4226652" y="6213092"/>
                <a:ext cx="158400" cy="132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895A1F6-B256-9C07-AB18-00BE49EF855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17652" y="6204452"/>
                  <a:ext cx="176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203C05-C92E-2ED9-661B-9432E50161B1}"/>
                    </a:ext>
                  </a:extLst>
                </p14:cNvPr>
                <p14:cNvContentPartPr/>
                <p14:nvPr/>
              </p14:nvContentPartPr>
              <p14:xfrm>
                <a:off x="3787812" y="6266012"/>
                <a:ext cx="180360" cy="176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203C05-C92E-2ED9-661B-9432E50161B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78812" y="6257372"/>
                  <a:ext cx="198000" cy="19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970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3CD2B1C-2932-23BC-E150-965379194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0" y="0"/>
            <a:ext cx="6850408" cy="49151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92D119-B582-27F6-555F-E1F5C75CC19E}"/>
              </a:ext>
            </a:extLst>
          </p:cNvPr>
          <p:cNvGrpSpPr/>
          <p:nvPr/>
        </p:nvGrpSpPr>
        <p:grpSpPr>
          <a:xfrm>
            <a:off x="193398" y="345812"/>
            <a:ext cx="342720" cy="285840"/>
            <a:chOff x="193398" y="345812"/>
            <a:chExt cx="3427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C21B41-1B75-1ADD-1E29-F41D2EC92FD8}"/>
                    </a:ext>
                  </a:extLst>
                </p14:cNvPr>
                <p14:cNvContentPartPr/>
                <p14:nvPr/>
              </p14:nvContentPartPr>
              <p14:xfrm>
                <a:off x="221118" y="427892"/>
                <a:ext cx="110160" cy="91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C21B41-1B75-1ADD-1E29-F41D2EC92FD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2118" y="419252"/>
                  <a:ext cx="127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B3CB90-F7F4-5F9B-BD1A-A7B62F13B1C5}"/>
                    </a:ext>
                  </a:extLst>
                </p14:cNvPr>
                <p14:cNvContentPartPr/>
                <p14:nvPr/>
              </p14:nvContentPartPr>
              <p14:xfrm>
                <a:off x="355758" y="440492"/>
                <a:ext cx="78840" cy="79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B3CB90-F7F4-5F9B-BD1A-A7B62F13B1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7118" y="431852"/>
                  <a:ext cx="96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10EB2F-D432-6957-ACE7-313A5D95089F}"/>
                    </a:ext>
                  </a:extLst>
                </p14:cNvPr>
                <p14:cNvContentPartPr/>
                <p14:nvPr/>
              </p14:nvContentPartPr>
              <p14:xfrm>
                <a:off x="193398" y="345812"/>
                <a:ext cx="342720" cy="285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10EB2F-D432-6957-ACE7-313A5D9508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4758" y="337172"/>
                  <a:ext cx="36036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BF8CEE-DE15-7EFA-BFB7-D845D204F932}"/>
              </a:ext>
            </a:extLst>
          </p:cNvPr>
          <p:cNvGrpSpPr/>
          <p:nvPr/>
        </p:nvGrpSpPr>
        <p:grpSpPr>
          <a:xfrm>
            <a:off x="2587758" y="955652"/>
            <a:ext cx="5040360" cy="752400"/>
            <a:chOff x="2587758" y="955652"/>
            <a:chExt cx="504036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E5EF7E-12BC-4B87-A0BB-F318517B5C4E}"/>
                    </a:ext>
                  </a:extLst>
                </p14:cNvPr>
                <p14:cNvContentPartPr/>
                <p14:nvPr/>
              </p14:nvContentPartPr>
              <p14:xfrm>
                <a:off x="2587758" y="1286132"/>
                <a:ext cx="906840" cy="42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E5EF7E-12BC-4B87-A0BB-F318517B5C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758" y="1277492"/>
                  <a:ext cx="9244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FD90B3-1DAF-3315-1389-2DBD608B1400}"/>
                    </a:ext>
                  </a:extLst>
                </p14:cNvPr>
                <p14:cNvContentPartPr/>
                <p14:nvPr/>
              </p14:nvContentPartPr>
              <p14:xfrm>
                <a:off x="3493878" y="1019732"/>
                <a:ext cx="4076280" cy="39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FD90B3-1DAF-3315-1389-2DBD608B14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5238" y="1011092"/>
                  <a:ext cx="40939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633F5C-DBE7-B76D-09C4-384C7D32AF41}"/>
                    </a:ext>
                  </a:extLst>
                </p14:cNvPr>
                <p14:cNvContentPartPr/>
                <p14:nvPr/>
              </p14:nvContentPartPr>
              <p14:xfrm>
                <a:off x="7440558" y="955652"/>
                <a:ext cx="187560" cy="195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633F5C-DBE7-B76D-09C4-384C7D32AF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1918" y="946652"/>
                  <a:ext cx="20520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19935B-6FB4-40CE-7953-DA970E90E095}"/>
              </a:ext>
            </a:extLst>
          </p:cNvPr>
          <p:cNvGrpSpPr/>
          <p:nvPr/>
        </p:nvGrpSpPr>
        <p:grpSpPr>
          <a:xfrm>
            <a:off x="7877238" y="754772"/>
            <a:ext cx="899640" cy="336600"/>
            <a:chOff x="7877238" y="754772"/>
            <a:chExt cx="89964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CEE6C36-2877-E8BD-594F-E49F58E74104}"/>
                    </a:ext>
                  </a:extLst>
                </p14:cNvPr>
                <p14:cNvContentPartPr/>
                <p14:nvPr/>
              </p14:nvContentPartPr>
              <p14:xfrm>
                <a:off x="7925118" y="904172"/>
                <a:ext cx="160560" cy="177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CEE6C36-2877-E8BD-594F-E49F58E741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16478" y="895532"/>
                  <a:ext cx="178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2429D6B-09FD-CB70-4C46-0A246E3AE83C}"/>
                    </a:ext>
                  </a:extLst>
                </p14:cNvPr>
                <p14:cNvContentPartPr/>
                <p14:nvPr/>
              </p14:nvContentPartPr>
              <p14:xfrm>
                <a:off x="7942038" y="1032332"/>
                <a:ext cx="130320" cy="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2429D6B-09FD-CB70-4C46-0A246E3AE8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33398" y="1023332"/>
                  <a:ext cx="147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993BFB-82E8-1568-99E9-730568F40B32}"/>
                    </a:ext>
                  </a:extLst>
                </p14:cNvPr>
                <p14:cNvContentPartPr/>
                <p14:nvPr/>
              </p14:nvContentPartPr>
              <p14:xfrm>
                <a:off x="8122758" y="897332"/>
                <a:ext cx="143280" cy="143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993BFB-82E8-1568-99E9-730568F40B3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14118" y="888692"/>
                  <a:ext cx="160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367E44-890E-C641-68E4-E1AB1D16F93A}"/>
                    </a:ext>
                  </a:extLst>
                </p14:cNvPr>
                <p14:cNvContentPartPr/>
                <p14:nvPr/>
              </p14:nvContentPartPr>
              <p14:xfrm>
                <a:off x="8242998" y="890132"/>
                <a:ext cx="187920" cy="201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367E44-890E-C641-68E4-E1AB1D16F9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34358" y="881132"/>
                  <a:ext cx="2055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4C2B51D-2B37-CC64-C681-F8BFA485274D}"/>
                    </a:ext>
                  </a:extLst>
                </p14:cNvPr>
                <p14:cNvContentPartPr/>
                <p14:nvPr/>
              </p14:nvContentPartPr>
              <p14:xfrm>
                <a:off x="8484918" y="897692"/>
                <a:ext cx="122760" cy="142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4C2B51D-2B37-CC64-C681-F8BFA48527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76278" y="889052"/>
                  <a:ext cx="140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A36CA7-A594-439C-F20C-1413377624CB}"/>
                    </a:ext>
                  </a:extLst>
                </p14:cNvPr>
                <p14:cNvContentPartPr/>
                <p14:nvPr/>
              </p14:nvContentPartPr>
              <p14:xfrm>
                <a:off x="8683638" y="818852"/>
                <a:ext cx="35640" cy="4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A36CA7-A594-439C-F20C-1413377624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74638" y="809852"/>
                  <a:ext cx="53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2E4D70-524F-BDFE-43A4-BA965D2C9588}"/>
                    </a:ext>
                  </a:extLst>
                </p14:cNvPr>
                <p14:cNvContentPartPr/>
                <p14:nvPr/>
              </p14:nvContentPartPr>
              <p14:xfrm>
                <a:off x="8734398" y="806252"/>
                <a:ext cx="42480" cy="52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2E4D70-524F-BDFE-43A4-BA965D2C95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25398" y="797612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52FF64-30BA-8CCA-ADB6-6B56C16255A5}"/>
                    </a:ext>
                  </a:extLst>
                </p14:cNvPr>
                <p14:cNvContentPartPr/>
                <p14:nvPr/>
              </p14:nvContentPartPr>
              <p14:xfrm>
                <a:off x="7877238" y="754772"/>
                <a:ext cx="105840" cy="7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52FF64-30BA-8CCA-ADB6-6B56C16255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68238" y="746132"/>
                  <a:ext cx="12348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2E3729-1B89-DC98-8482-0D3D14E23779}"/>
              </a:ext>
            </a:extLst>
          </p:cNvPr>
          <p:cNvGrpSpPr/>
          <p:nvPr/>
        </p:nvGrpSpPr>
        <p:grpSpPr>
          <a:xfrm>
            <a:off x="9127158" y="923972"/>
            <a:ext cx="277200" cy="130320"/>
            <a:chOff x="9127158" y="923972"/>
            <a:chExt cx="27720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609805-2788-0704-817A-9634BB362624}"/>
                    </a:ext>
                  </a:extLst>
                </p14:cNvPr>
                <p14:cNvContentPartPr/>
                <p14:nvPr/>
              </p14:nvContentPartPr>
              <p14:xfrm>
                <a:off x="9187278" y="937652"/>
                <a:ext cx="18000" cy="11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609805-2788-0704-817A-9634BB36262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78278" y="928652"/>
                  <a:ext cx="35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56CC23-D08F-5256-A918-C82AFD7D22EB}"/>
                    </a:ext>
                  </a:extLst>
                </p14:cNvPr>
                <p14:cNvContentPartPr/>
                <p14:nvPr/>
              </p14:nvContentPartPr>
              <p14:xfrm>
                <a:off x="9127158" y="937652"/>
                <a:ext cx="186840" cy="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56CC23-D08F-5256-A918-C82AFD7D22E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18158" y="928652"/>
                  <a:ext cx="204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6F2586-5178-8D9F-5E79-7922F479A034}"/>
                    </a:ext>
                  </a:extLst>
                </p14:cNvPr>
                <p14:cNvContentPartPr/>
                <p14:nvPr/>
              </p14:nvContentPartPr>
              <p14:xfrm>
                <a:off x="9375198" y="923972"/>
                <a:ext cx="29160" cy="110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6F2586-5178-8D9F-5E79-7922F479A03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66198" y="915332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CD8E2C-AA7D-71A6-8F90-A858A4A4915B}"/>
              </a:ext>
            </a:extLst>
          </p:cNvPr>
          <p:cNvGrpSpPr/>
          <p:nvPr/>
        </p:nvGrpSpPr>
        <p:grpSpPr>
          <a:xfrm>
            <a:off x="9848598" y="827852"/>
            <a:ext cx="1191240" cy="176040"/>
            <a:chOff x="9848598" y="827852"/>
            <a:chExt cx="119124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8A994A-F7E0-92A3-9827-FAC7B75EE59A}"/>
                    </a:ext>
                  </a:extLst>
                </p14:cNvPr>
                <p14:cNvContentPartPr/>
                <p14:nvPr/>
              </p14:nvContentPartPr>
              <p14:xfrm>
                <a:off x="9848598" y="878252"/>
                <a:ext cx="26280" cy="118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8A994A-F7E0-92A3-9827-FAC7B75EE59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39598" y="869612"/>
                  <a:ext cx="43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B10AEEC-2935-F01C-8AB7-F013AF2BC1FB}"/>
                    </a:ext>
                  </a:extLst>
                </p14:cNvPr>
                <p14:cNvContentPartPr/>
                <p14:nvPr/>
              </p14:nvContentPartPr>
              <p14:xfrm>
                <a:off x="9859398" y="827852"/>
                <a:ext cx="190080" cy="16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B10AEEC-2935-F01C-8AB7-F013AF2BC1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50398" y="818852"/>
                  <a:ext cx="207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8D4CA93-750B-7F2F-5B74-65DD2D91C86A}"/>
                    </a:ext>
                  </a:extLst>
                </p14:cNvPr>
                <p14:cNvContentPartPr/>
                <p14:nvPr/>
              </p14:nvContentPartPr>
              <p14:xfrm>
                <a:off x="9976758" y="840812"/>
                <a:ext cx="129240" cy="58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8D4CA93-750B-7F2F-5B74-65DD2D91C86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67758" y="832172"/>
                  <a:ext cx="146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35833C-1786-3A3F-A74E-BC858A33E1E1}"/>
                    </a:ext>
                  </a:extLst>
                </p14:cNvPr>
                <p14:cNvContentPartPr/>
                <p14:nvPr/>
              </p14:nvContentPartPr>
              <p14:xfrm>
                <a:off x="10128678" y="850172"/>
                <a:ext cx="119880" cy="15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35833C-1786-3A3F-A74E-BC858A33E1E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19678" y="841532"/>
                  <a:ext cx="137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5338B47-902C-E706-2920-C886C49550C9}"/>
                    </a:ext>
                  </a:extLst>
                </p14:cNvPr>
                <p14:cNvContentPartPr/>
                <p14:nvPr/>
              </p14:nvContentPartPr>
              <p14:xfrm>
                <a:off x="10298958" y="868172"/>
                <a:ext cx="168120" cy="10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5338B47-902C-E706-2920-C886C49550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290318" y="859172"/>
                  <a:ext cx="185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246B01-7F71-056B-2732-C4FC7892EE6D}"/>
                    </a:ext>
                  </a:extLst>
                </p14:cNvPr>
                <p14:cNvContentPartPr/>
                <p14:nvPr/>
              </p14:nvContentPartPr>
              <p14:xfrm>
                <a:off x="10498398" y="911732"/>
                <a:ext cx="77760" cy="63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246B01-7F71-056B-2732-C4FC7892EE6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89758" y="903092"/>
                  <a:ext cx="95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AA8774-CB08-49B1-FC8D-91D47A9CCC1A}"/>
                    </a:ext>
                  </a:extLst>
                </p14:cNvPr>
                <p14:cNvContentPartPr/>
                <p14:nvPr/>
              </p14:nvContentPartPr>
              <p14:xfrm>
                <a:off x="10476438" y="852692"/>
                <a:ext cx="145440" cy="52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AA8774-CB08-49B1-FC8D-91D47A9CCC1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67438" y="843692"/>
                  <a:ext cx="163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412F16-D9FA-2A8E-9B8D-2FAEE3171F6D}"/>
                    </a:ext>
                  </a:extLst>
                </p14:cNvPr>
                <p14:cNvContentPartPr/>
                <p14:nvPr/>
              </p14:nvContentPartPr>
              <p14:xfrm>
                <a:off x="10642398" y="879692"/>
                <a:ext cx="132120" cy="10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412F16-D9FA-2A8E-9B8D-2FAEE3171F6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633758" y="870692"/>
                  <a:ext cx="149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41949D-F595-B25A-2940-1B7E0B8EA65A}"/>
                    </a:ext>
                  </a:extLst>
                </p14:cNvPr>
                <p14:cNvContentPartPr/>
                <p14:nvPr/>
              </p14:nvContentPartPr>
              <p14:xfrm>
                <a:off x="10660758" y="856652"/>
                <a:ext cx="244440" cy="1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41949D-F595-B25A-2940-1B7E0B8EA65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51758" y="848012"/>
                  <a:ext cx="262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FEF962-FB5B-8C04-7609-E62778DBCD70}"/>
                    </a:ext>
                  </a:extLst>
                </p14:cNvPr>
                <p14:cNvContentPartPr/>
                <p14:nvPr/>
              </p14:nvContentPartPr>
              <p14:xfrm>
                <a:off x="10912758" y="914612"/>
                <a:ext cx="85320" cy="8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FEF962-FB5B-8C04-7609-E62778DBCD7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904118" y="905972"/>
                  <a:ext cx="102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B3C2F9-E6C0-56F0-BAB5-910FC57D08D7}"/>
                    </a:ext>
                  </a:extLst>
                </p14:cNvPr>
                <p14:cNvContentPartPr/>
                <p14:nvPr/>
              </p14:nvContentPartPr>
              <p14:xfrm>
                <a:off x="10904478" y="860252"/>
                <a:ext cx="135360" cy="92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B3C2F9-E6C0-56F0-BAB5-910FC57D08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95838" y="851612"/>
                  <a:ext cx="1530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101727-E193-8342-9F7F-6F09255ECA8A}"/>
              </a:ext>
            </a:extLst>
          </p:cNvPr>
          <p:cNvGrpSpPr/>
          <p:nvPr/>
        </p:nvGrpSpPr>
        <p:grpSpPr>
          <a:xfrm>
            <a:off x="8258118" y="1235372"/>
            <a:ext cx="192240" cy="118440"/>
            <a:chOff x="8258118" y="1235372"/>
            <a:chExt cx="19224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7281D8-1486-01FE-DDBB-4393A0D3B7F8}"/>
                    </a:ext>
                  </a:extLst>
                </p14:cNvPr>
                <p14:cNvContentPartPr/>
                <p14:nvPr/>
              </p14:nvContentPartPr>
              <p14:xfrm>
                <a:off x="8336598" y="1241852"/>
                <a:ext cx="16200" cy="104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7281D8-1486-01FE-DDBB-4393A0D3B7F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27598" y="1232852"/>
                  <a:ext cx="33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CAE853-4515-DD37-4870-14E3D8A7BCD8}"/>
                    </a:ext>
                  </a:extLst>
                </p14:cNvPr>
                <p14:cNvContentPartPr/>
                <p14:nvPr/>
              </p14:nvContentPartPr>
              <p14:xfrm>
                <a:off x="8258118" y="1235372"/>
                <a:ext cx="119880" cy="15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CAE853-4515-DD37-4870-14E3D8A7BC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49118" y="1226372"/>
                  <a:ext cx="137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56B319-26C4-4871-2132-B764F2DCE1FD}"/>
                    </a:ext>
                  </a:extLst>
                </p14:cNvPr>
                <p14:cNvContentPartPr/>
                <p14:nvPr/>
              </p14:nvContentPartPr>
              <p14:xfrm>
                <a:off x="8432358" y="1256252"/>
                <a:ext cx="18000" cy="97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56B319-26C4-4871-2132-B764F2DCE1F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23718" y="1247612"/>
                  <a:ext cx="356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E6D38A2-DD3D-DEB6-7755-C24A1CF268AE}"/>
              </a:ext>
            </a:extLst>
          </p:cNvPr>
          <p:cNvGrpSpPr/>
          <p:nvPr/>
        </p:nvGrpSpPr>
        <p:grpSpPr>
          <a:xfrm>
            <a:off x="8948598" y="1223132"/>
            <a:ext cx="594720" cy="142560"/>
            <a:chOff x="8948598" y="1223132"/>
            <a:chExt cx="59472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D35F052-A55F-AF72-7B70-E1BFB9AE4ED8}"/>
                    </a:ext>
                  </a:extLst>
                </p14:cNvPr>
                <p14:cNvContentPartPr/>
                <p14:nvPr/>
              </p14:nvContentPartPr>
              <p14:xfrm>
                <a:off x="8948598" y="1237172"/>
                <a:ext cx="250920" cy="128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D35F052-A55F-AF72-7B70-E1BFB9AE4ED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39598" y="1228172"/>
                  <a:ext cx="268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D1071B-B0F7-BED7-F331-D5AF497F52AF}"/>
                    </a:ext>
                  </a:extLst>
                </p14:cNvPr>
                <p14:cNvContentPartPr/>
                <p14:nvPr/>
              </p14:nvContentPartPr>
              <p14:xfrm>
                <a:off x="9123558" y="1331132"/>
                <a:ext cx="99360" cy="9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D1071B-B0F7-BED7-F331-D5AF497F52A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14558" y="1322492"/>
                  <a:ext cx="117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85EC9A-E78F-B77B-87B7-E37FC8E93871}"/>
                    </a:ext>
                  </a:extLst>
                </p14:cNvPr>
                <p14:cNvContentPartPr/>
                <p14:nvPr/>
              </p14:nvContentPartPr>
              <p14:xfrm>
                <a:off x="9271518" y="1252292"/>
                <a:ext cx="271800" cy="111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85EC9A-E78F-B77B-87B7-E37FC8E9387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62878" y="1243292"/>
                  <a:ext cx="289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A00A8C-9E75-A394-96B8-EB7201063BFD}"/>
                    </a:ext>
                  </a:extLst>
                </p14:cNvPr>
                <p14:cNvContentPartPr/>
                <p14:nvPr/>
              </p14:nvContentPartPr>
              <p14:xfrm>
                <a:off x="9448278" y="1223132"/>
                <a:ext cx="90000" cy="9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A00A8C-9E75-A394-96B8-EB7201063B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39278" y="1214132"/>
                  <a:ext cx="107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E5C9685-9D54-DE7D-396E-EEB288C94E0E}"/>
                    </a:ext>
                  </a:extLst>
                </p14:cNvPr>
                <p14:cNvContentPartPr/>
                <p14:nvPr/>
              </p14:nvContentPartPr>
              <p14:xfrm>
                <a:off x="9428478" y="1282172"/>
                <a:ext cx="104040" cy="10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5C9685-9D54-DE7D-396E-EEB288C94E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19478" y="1273172"/>
                  <a:ext cx="12168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F53C54C-4174-970F-2E28-8C04A316D687}"/>
              </a:ext>
            </a:extLst>
          </p:cNvPr>
          <p:cNvGrpSpPr/>
          <p:nvPr/>
        </p:nvGrpSpPr>
        <p:grpSpPr>
          <a:xfrm>
            <a:off x="8677158" y="1535972"/>
            <a:ext cx="470160" cy="153000"/>
            <a:chOff x="8677158" y="1535972"/>
            <a:chExt cx="47016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B1A4A0C-83CA-3D17-2BC8-B66AB731F0CD}"/>
                    </a:ext>
                  </a:extLst>
                </p14:cNvPr>
                <p14:cNvContentPartPr/>
                <p14:nvPr/>
              </p14:nvContentPartPr>
              <p14:xfrm>
                <a:off x="8677158" y="1539572"/>
                <a:ext cx="178920" cy="149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B1A4A0C-83CA-3D17-2BC8-B66AB731F0C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68158" y="1530932"/>
                  <a:ext cx="196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E2E2A-1291-DC83-A1A8-8B4A4727158F}"/>
                    </a:ext>
                  </a:extLst>
                </p14:cNvPr>
                <p14:cNvContentPartPr/>
                <p14:nvPr/>
              </p14:nvContentPartPr>
              <p14:xfrm>
                <a:off x="8883078" y="1552532"/>
                <a:ext cx="85680" cy="101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E2E2A-1291-DC83-A1A8-8B4A472715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74078" y="1543532"/>
                  <a:ext cx="103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142BBDE-EBAB-A971-EDE8-4FABDD1B7BD7}"/>
                    </a:ext>
                  </a:extLst>
                </p14:cNvPr>
                <p14:cNvContentPartPr/>
                <p14:nvPr/>
              </p14:nvContentPartPr>
              <p14:xfrm>
                <a:off x="8902878" y="1535972"/>
                <a:ext cx="98640" cy="50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142BBDE-EBAB-A971-EDE8-4FABDD1B7BD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94238" y="1527332"/>
                  <a:ext cx="116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EAA7ADC-A598-ED09-E72D-BB420492372F}"/>
                    </a:ext>
                  </a:extLst>
                </p14:cNvPr>
                <p14:cNvContentPartPr/>
                <p14:nvPr/>
              </p14:nvContentPartPr>
              <p14:xfrm>
                <a:off x="9017718" y="1561892"/>
                <a:ext cx="129600" cy="99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EAA7ADC-A598-ED09-E72D-BB420492372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09078" y="1553252"/>
                  <a:ext cx="14724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FEFF16E-09DA-8936-1E34-1912F8FE56C7}"/>
              </a:ext>
            </a:extLst>
          </p:cNvPr>
          <p:cNvGrpSpPr/>
          <p:nvPr/>
        </p:nvGrpSpPr>
        <p:grpSpPr>
          <a:xfrm>
            <a:off x="9636198" y="1498532"/>
            <a:ext cx="1437840" cy="172440"/>
            <a:chOff x="9636198" y="1498532"/>
            <a:chExt cx="14378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D6FFFC3-9CD3-34F2-BBC9-395530193B18}"/>
                    </a:ext>
                  </a:extLst>
                </p14:cNvPr>
                <p14:cNvContentPartPr/>
                <p14:nvPr/>
              </p14:nvContentPartPr>
              <p14:xfrm>
                <a:off x="9636198" y="1526612"/>
                <a:ext cx="280800" cy="110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D6FFFC3-9CD3-34F2-BBC9-395530193B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27558" y="1517612"/>
                  <a:ext cx="298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F62089-24E8-7E46-DE77-F2B987EEC283}"/>
                    </a:ext>
                  </a:extLst>
                </p14:cNvPr>
                <p14:cNvContentPartPr/>
                <p14:nvPr/>
              </p14:nvContentPartPr>
              <p14:xfrm>
                <a:off x="9826278" y="1498532"/>
                <a:ext cx="73440" cy="2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F62089-24E8-7E46-DE77-F2B987EEC2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17278" y="1489892"/>
                  <a:ext cx="91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76BD6F6-2A2A-715A-104E-4EF0659AD3A9}"/>
                    </a:ext>
                  </a:extLst>
                </p14:cNvPr>
                <p14:cNvContentPartPr/>
                <p14:nvPr/>
              </p14:nvContentPartPr>
              <p14:xfrm>
                <a:off x="9759678" y="1530932"/>
                <a:ext cx="425160" cy="99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76BD6F6-2A2A-715A-104E-4EF0659AD3A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50678" y="1522292"/>
                  <a:ext cx="442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88610C-4922-A6D3-6963-088827346888}"/>
                    </a:ext>
                  </a:extLst>
                </p14:cNvPr>
                <p14:cNvContentPartPr/>
                <p14:nvPr/>
              </p14:nvContentPartPr>
              <p14:xfrm>
                <a:off x="10183758" y="1523372"/>
                <a:ext cx="159480" cy="147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88610C-4922-A6D3-6963-08882734688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175118" y="1514372"/>
                  <a:ext cx="177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1212BDA-5646-CC8C-98AA-05118968DC6C}"/>
                    </a:ext>
                  </a:extLst>
                </p14:cNvPr>
                <p14:cNvContentPartPr/>
                <p14:nvPr/>
              </p14:nvContentPartPr>
              <p14:xfrm>
                <a:off x="10390398" y="1545332"/>
                <a:ext cx="34920" cy="85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1212BDA-5646-CC8C-98AA-05118968DC6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381398" y="1536692"/>
                  <a:ext cx="52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2D4C177-2EB5-3135-09AE-815C3FEC9D01}"/>
                    </a:ext>
                  </a:extLst>
                </p14:cNvPr>
                <p14:cNvContentPartPr/>
                <p14:nvPr/>
              </p14:nvContentPartPr>
              <p14:xfrm>
                <a:off x="10452318" y="1549292"/>
                <a:ext cx="153000" cy="103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2D4C177-2EB5-3135-09AE-815C3FEC9D0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43678" y="1540292"/>
                  <a:ext cx="170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5B597DB-ED2B-8053-8BE7-5BAA17C7913D}"/>
                    </a:ext>
                  </a:extLst>
                </p14:cNvPr>
                <p14:cNvContentPartPr/>
                <p14:nvPr/>
              </p14:nvContentPartPr>
              <p14:xfrm>
                <a:off x="10648878" y="1549292"/>
                <a:ext cx="67680" cy="107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5B597DB-ED2B-8053-8BE7-5BAA17C7913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40238" y="1540292"/>
                  <a:ext cx="85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5A47502-4732-D11F-4FA2-6D99A29AA57F}"/>
                    </a:ext>
                  </a:extLst>
                </p14:cNvPr>
                <p14:cNvContentPartPr/>
                <p14:nvPr/>
              </p14:nvContentPartPr>
              <p14:xfrm>
                <a:off x="10647798" y="1556492"/>
                <a:ext cx="248040" cy="110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5A47502-4732-D11F-4FA2-6D99A29AA57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638798" y="1547852"/>
                  <a:ext cx="265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8E7DE4-EB61-741D-3F34-0BE228F80C72}"/>
                    </a:ext>
                  </a:extLst>
                </p14:cNvPr>
                <p14:cNvContentPartPr/>
                <p14:nvPr/>
              </p14:nvContentPartPr>
              <p14:xfrm>
                <a:off x="10968918" y="1551812"/>
                <a:ext cx="92160" cy="79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8E7DE4-EB61-741D-3F34-0BE228F80C7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960278" y="1543172"/>
                  <a:ext cx="109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6F8B0A-3C4F-D1D0-F343-1EAD07021E19}"/>
                    </a:ext>
                  </a:extLst>
                </p14:cNvPr>
                <p14:cNvContentPartPr/>
                <p14:nvPr/>
              </p14:nvContentPartPr>
              <p14:xfrm>
                <a:off x="10960278" y="1515092"/>
                <a:ext cx="113760" cy="55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6F8B0A-3C4F-D1D0-F343-1EAD07021E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951278" y="1506092"/>
                  <a:ext cx="1314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29C740F-CD0F-C2B4-1438-F5FA15A433C2}"/>
              </a:ext>
            </a:extLst>
          </p:cNvPr>
          <p:cNvGrpSpPr/>
          <p:nvPr/>
        </p:nvGrpSpPr>
        <p:grpSpPr>
          <a:xfrm>
            <a:off x="10595595" y="1156892"/>
            <a:ext cx="750243" cy="172961"/>
            <a:chOff x="10595595" y="1156892"/>
            <a:chExt cx="750243" cy="17296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8C430B8-9939-2C0E-4D14-8BD0B249FCAC}"/>
                    </a:ext>
                  </a:extLst>
                </p14:cNvPr>
                <p14:cNvContentPartPr/>
                <p14:nvPr/>
              </p14:nvContentPartPr>
              <p14:xfrm>
                <a:off x="10595595" y="1209253"/>
                <a:ext cx="36000" cy="11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8C430B8-9939-2C0E-4D14-8BD0B249FC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86595" y="1200613"/>
                  <a:ext cx="53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5DB847-8B81-180B-9284-F610B3620D95}"/>
                    </a:ext>
                  </a:extLst>
                </p14:cNvPr>
                <p14:cNvContentPartPr/>
                <p14:nvPr/>
              </p14:nvContentPartPr>
              <p14:xfrm>
                <a:off x="10669395" y="1241653"/>
                <a:ext cx="16668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5DB847-8B81-180B-9284-F610B3620D9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60395" y="1233013"/>
                  <a:ext cx="184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BDF2AFE-45AE-B357-F87E-9FE91CEB2075}"/>
                    </a:ext>
                  </a:extLst>
                </p14:cNvPr>
                <p14:cNvContentPartPr/>
                <p14:nvPr/>
              </p14:nvContentPartPr>
              <p14:xfrm>
                <a:off x="10897635" y="1225813"/>
                <a:ext cx="17280" cy="9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BDF2AFE-45AE-B357-F87E-9FE91CEB20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888635" y="1216813"/>
                  <a:ext cx="34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7C91BEB-7727-2621-BBF3-070D83DE3E49}"/>
                    </a:ext>
                  </a:extLst>
                </p14:cNvPr>
                <p14:cNvContentPartPr/>
                <p14:nvPr/>
              </p14:nvContentPartPr>
              <p14:xfrm>
                <a:off x="10903755" y="1168573"/>
                <a:ext cx="119880" cy="100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7C91BEB-7727-2621-BBF3-070D83DE3E4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95115" y="1159573"/>
                  <a:ext cx="137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41A8A5E-AC9C-D6B5-75DE-34156F68AA2F}"/>
                    </a:ext>
                  </a:extLst>
                </p14:cNvPr>
                <p14:cNvContentPartPr/>
                <p14:nvPr/>
              </p14:nvContentPartPr>
              <p14:xfrm>
                <a:off x="11249358" y="1188572"/>
                <a:ext cx="26640" cy="106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41A8A5E-AC9C-D6B5-75DE-34156F68AA2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240358" y="1179572"/>
                  <a:ext cx="44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D1EBA85-316C-82C9-6F91-D18B0490DBC3}"/>
                    </a:ext>
                  </a:extLst>
                </p14:cNvPr>
                <p14:cNvContentPartPr/>
                <p14:nvPr/>
              </p14:nvContentPartPr>
              <p14:xfrm>
                <a:off x="11190318" y="1156892"/>
                <a:ext cx="155520" cy="34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D1EBA85-316C-82C9-6F91-D18B0490DB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81318" y="1148252"/>
                  <a:ext cx="17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B67CDD1-820B-8903-0A55-EFF9C94B212C}"/>
                    </a:ext>
                  </a:extLst>
                </p14:cNvPr>
                <p14:cNvContentPartPr/>
                <p14:nvPr/>
              </p14:nvContentPartPr>
              <p14:xfrm>
                <a:off x="11063238" y="1208012"/>
                <a:ext cx="116640" cy="10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B67CDD1-820B-8903-0A55-EFF9C94B212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54598" y="1199372"/>
                  <a:ext cx="1342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59632DE-AF09-7EE8-44DE-79B07F78804E}"/>
              </a:ext>
            </a:extLst>
          </p:cNvPr>
          <p:cNvGrpSpPr/>
          <p:nvPr/>
        </p:nvGrpSpPr>
        <p:grpSpPr>
          <a:xfrm>
            <a:off x="9941838" y="1244012"/>
            <a:ext cx="265320" cy="92520"/>
            <a:chOff x="9941838" y="1244012"/>
            <a:chExt cx="265320" cy="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808BE1A-A17F-B173-AEC0-41B6482CA685}"/>
                    </a:ext>
                  </a:extLst>
                </p14:cNvPr>
                <p14:cNvContentPartPr/>
                <p14:nvPr/>
              </p14:nvContentPartPr>
              <p14:xfrm>
                <a:off x="9941838" y="1249772"/>
                <a:ext cx="119160" cy="86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808BE1A-A17F-B173-AEC0-41B6482CA68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33198" y="1241132"/>
                  <a:ext cx="136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96032D8-5904-D564-4C31-77D6AEEC3332}"/>
                    </a:ext>
                  </a:extLst>
                </p14:cNvPr>
                <p14:cNvContentPartPr/>
                <p14:nvPr/>
              </p14:nvContentPartPr>
              <p14:xfrm>
                <a:off x="10082598" y="1244012"/>
                <a:ext cx="124560" cy="85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96032D8-5904-D564-4C31-77D6AEEC333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73598" y="1235372"/>
                  <a:ext cx="14220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A8DD3C-F77C-4EC5-E564-E67E6DA20F53}"/>
                  </a:ext>
                </a:extLst>
              </p14:cNvPr>
              <p14:cNvContentPartPr/>
              <p14:nvPr/>
            </p14:nvContentPartPr>
            <p14:xfrm>
              <a:off x="8503278" y="1934852"/>
              <a:ext cx="134640" cy="136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A8DD3C-F77C-4EC5-E564-E67E6DA20F5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494278" y="1925852"/>
                <a:ext cx="1522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12576A8-1A34-E286-13C1-D586BCFD2DA8}"/>
                  </a:ext>
                </a:extLst>
              </p14:cNvPr>
              <p14:cNvContentPartPr/>
              <p14:nvPr/>
            </p14:nvContentPartPr>
            <p14:xfrm>
              <a:off x="8565198" y="1919372"/>
              <a:ext cx="151200" cy="112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12576A8-1A34-E286-13C1-D586BCFD2DA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556558" y="1910372"/>
                <a:ext cx="1688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792FF33-5C00-CD61-1B00-99A00191D932}"/>
                  </a:ext>
                </a:extLst>
              </p14:cNvPr>
              <p14:cNvContentPartPr/>
              <p14:nvPr/>
            </p14:nvContentPartPr>
            <p14:xfrm>
              <a:off x="8754198" y="1943852"/>
              <a:ext cx="162000" cy="92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792FF33-5C00-CD61-1B00-99A00191D93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745198" y="1935212"/>
                <a:ext cx="1796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929960A-7BD7-6600-987F-688C1CB60712}"/>
                  </a:ext>
                </a:extLst>
              </p14:cNvPr>
              <p14:cNvContentPartPr/>
              <p14:nvPr/>
            </p14:nvContentPartPr>
            <p14:xfrm>
              <a:off x="8907558" y="1944932"/>
              <a:ext cx="85320" cy="87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929960A-7BD7-6600-987F-688C1CB6071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898918" y="1936292"/>
                <a:ext cx="102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4F70D57-FD2B-18A8-2599-1451D8667A05}"/>
                  </a:ext>
                </a:extLst>
              </p14:cNvPr>
              <p14:cNvContentPartPr/>
              <p14:nvPr/>
            </p14:nvContentPartPr>
            <p14:xfrm>
              <a:off x="9056598" y="1925132"/>
              <a:ext cx="81720" cy="105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4F70D57-FD2B-18A8-2599-1451D8667A0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047958" y="1916492"/>
                <a:ext cx="993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A094D63-761B-756A-AFC9-072D23924143}"/>
                  </a:ext>
                </a:extLst>
              </p14:cNvPr>
              <p14:cNvContentPartPr/>
              <p14:nvPr/>
            </p14:nvContentPartPr>
            <p14:xfrm>
              <a:off x="9057318" y="1950332"/>
              <a:ext cx="102600" cy="41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A094D63-761B-756A-AFC9-072D2392414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048678" y="1941332"/>
                <a:ext cx="1202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BC63ECD-AB5D-B2B1-C073-7EE92CEFBEC6}"/>
                  </a:ext>
                </a:extLst>
              </p14:cNvPr>
              <p14:cNvContentPartPr/>
              <p14:nvPr/>
            </p14:nvContentPartPr>
            <p14:xfrm>
              <a:off x="9186558" y="1860692"/>
              <a:ext cx="69840" cy="42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BC63ECD-AB5D-B2B1-C073-7EE92CEFBEC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177918" y="1852052"/>
                <a:ext cx="874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D7E7747-3E77-168A-4F2A-25BEA8785F93}"/>
                  </a:ext>
                </a:extLst>
              </p14:cNvPr>
              <p14:cNvContentPartPr/>
              <p14:nvPr/>
            </p14:nvContentPartPr>
            <p14:xfrm>
              <a:off x="8293758" y="1950332"/>
              <a:ext cx="138600" cy="97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D7E7747-3E77-168A-4F2A-25BEA8785F9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284758" y="1941332"/>
                <a:ext cx="15624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F5CE0DD-2D5A-144C-3385-FFFECB0C04C4}"/>
              </a:ext>
            </a:extLst>
          </p:cNvPr>
          <p:cNvGrpSpPr/>
          <p:nvPr/>
        </p:nvGrpSpPr>
        <p:grpSpPr>
          <a:xfrm>
            <a:off x="10417398" y="1839812"/>
            <a:ext cx="576000" cy="312120"/>
            <a:chOff x="10417398" y="1839812"/>
            <a:chExt cx="5760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9519D41-9039-2D56-75D7-B961CF9B461C}"/>
                    </a:ext>
                  </a:extLst>
                </p14:cNvPr>
                <p14:cNvContentPartPr/>
                <p14:nvPr/>
              </p14:nvContentPartPr>
              <p14:xfrm>
                <a:off x="10417398" y="1949252"/>
                <a:ext cx="162000" cy="101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9519D41-9039-2D56-75D7-B961CF9B46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08398" y="1940252"/>
                  <a:ext cx="179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D4829CD-6400-31DA-7138-20164277CFE4}"/>
                    </a:ext>
                  </a:extLst>
                </p14:cNvPr>
                <p14:cNvContentPartPr/>
                <p14:nvPr/>
              </p14:nvContentPartPr>
              <p14:xfrm>
                <a:off x="10599198" y="1960412"/>
                <a:ext cx="16920" cy="65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D4829CD-6400-31DA-7138-20164277CFE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590198" y="1951412"/>
                  <a:ext cx="34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FC684C-B532-62BF-0F44-B3ED418E15DD}"/>
                    </a:ext>
                  </a:extLst>
                </p14:cNvPr>
                <p14:cNvContentPartPr/>
                <p14:nvPr/>
              </p14:nvContentPartPr>
              <p14:xfrm>
                <a:off x="10670118" y="1976612"/>
                <a:ext cx="146160" cy="82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FC684C-B532-62BF-0F44-B3ED418E15D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661118" y="1967972"/>
                  <a:ext cx="16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5E8981-5FF5-906A-CE9F-68CE4F5A8DD7}"/>
                    </a:ext>
                  </a:extLst>
                </p14:cNvPr>
                <p14:cNvContentPartPr/>
                <p14:nvPr/>
              </p14:nvContentPartPr>
              <p14:xfrm>
                <a:off x="10906278" y="1839812"/>
                <a:ext cx="87120" cy="312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5E8981-5FF5-906A-CE9F-68CE4F5A8DD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897638" y="1830812"/>
                  <a:ext cx="10476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281417C-B68B-6D10-174F-CB81ACA66DCA}"/>
              </a:ext>
            </a:extLst>
          </p:cNvPr>
          <p:cNvGrpSpPr/>
          <p:nvPr/>
        </p:nvGrpSpPr>
        <p:grpSpPr>
          <a:xfrm>
            <a:off x="9552318" y="1910012"/>
            <a:ext cx="589680" cy="133920"/>
            <a:chOff x="9552318" y="1910012"/>
            <a:chExt cx="58968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85712F-F1F6-F3BF-D073-D4CBBD830245}"/>
                    </a:ext>
                  </a:extLst>
                </p14:cNvPr>
                <p14:cNvContentPartPr/>
                <p14:nvPr/>
              </p14:nvContentPartPr>
              <p14:xfrm>
                <a:off x="9552318" y="1944932"/>
                <a:ext cx="89280" cy="81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85712F-F1F6-F3BF-D073-D4CBBD83024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543678" y="1936292"/>
                  <a:ext cx="106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25407D6-F625-348D-BB4B-A39A3C3E0873}"/>
                    </a:ext>
                  </a:extLst>
                </p14:cNvPr>
                <p14:cNvContentPartPr/>
                <p14:nvPr/>
              </p14:nvContentPartPr>
              <p14:xfrm>
                <a:off x="9675438" y="1937372"/>
                <a:ext cx="81720" cy="83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25407D6-F625-348D-BB4B-A39A3C3E087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666438" y="1928732"/>
                  <a:ext cx="99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F7D1C7E-A893-87CB-7AEE-1422D3C7B65C}"/>
                    </a:ext>
                  </a:extLst>
                </p14:cNvPr>
                <p14:cNvContentPartPr/>
                <p14:nvPr/>
              </p14:nvContentPartPr>
              <p14:xfrm>
                <a:off x="9771918" y="1938812"/>
                <a:ext cx="126720" cy="10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F7D1C7E-A893-87CB-7AEE-1422D3C7B65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762918" y="1929812"/>
                  <a:ext cx="144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BE6E834-E825-7820-0C81-0298B4092DC2}"/>
                    </a:ext>
                  </a:extLst>
                </p14:cNvPr>
                <p14:cNvContentPartPr/>
                <p14:nvPr/>
              </p14:nvContentPartPr>
              <p14:xfrm>
                <a:off x="9927438" y="1926212"/>
                <a:ext cx="122040" cy="117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BE6E834-E825-7820-0C81-0298B4092DC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918438" y="1917212"/>
                  <a:ext cx="139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D743750-1D7C-C67A-94F3-0ADC4128CCC9}"/>
                    </a:ext>
                  </a:extLst>
                </p14:cNvPr>
                <p14:cNvContentPartPr/>
                <p14:nvPr/>
              </p14:nvContentPartPr>
              <p14:xfrm>
                <a:off x="10039038" y="1942412"/>
                <a:ext cx="92160" cy="93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D743750-1D7C-C67A-94F3-0ADC4128CCC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30038" y="1933412"/>
                  <a:ext cx="109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195C504-AE88-E1DC-536B-425270AF8704}"/>
                    </a:ext>
                  </a:extLst>
                </p14:cNvPr>
                <p14:cNvContentPartPr/>
                <p14:nvPr/>
              </p14:nvContentPartPr>
              <p14:xfrm>
                <a:off x="10057398" y="1910012"/>
                <a:ext cx="84600" cy="26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195C504-AE88-E1DC-536B-425270AF870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048398" y="1901012"/>
                  <a:ext cx="102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2B9666A-140C-E212-92D4-DD98BDA13E2F}"/>
                    </a:ext>
                  </a:extLst>
                </p14:cNvPr>
                <p14:cNvContentPartPr/>
                <p14:nvPr/>
              </p14:nvContentPartPr>
              <p14:xfrm>
                <a:off x="10009518" y="1979132"/>
                <a:ext cx="98640" cy="3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2B9666A-140C-E212-92D4-DD98BDA13E2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000518" y="1970132"/>
                  <a:ext cx="1162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1EAFECC-2821-3CB5-76AB-C23FE92F7FEA}"/>
              </a:ext>
            </a:extLst>
          </p:cNvPr>
          <p:cNvGrpSpPr/>
          <p:nvPr/>
        </p:nvGrpSpPr>
        <p:grpSpPr>
          <a:xfrm>
            <a:off x="8033838" y="1806332"/>
            <a:ext cx="275760" cy="396000"/>
            <a:chOff x="8033838" y="1806332"/>
            <a:chExt cx="27576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332A47-10DD-500F-00D7-407BC904390E}"/>
                    </a:ext>
                  </a:extLst>
                </p14:cNvPr>
                <p14:cNvContentPartPr/>
                <p14:nvPr/>
              </p14:nvContentPartPr>
              <p14:xfrm>
                <a:off x="8170638" y="1934852"/>
                <a:ext cx="138960" cy="114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332A47-10DD-500F-00D7-407BC904390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161998" y="1926212"/>
                  <a:ext cx="156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F8B9CC0-43E2-AFF7-1213-1D4C7EE0405E}"/>
                    </a:ext>
                  </a:extLst>
                </p14:cNvPr>
                <p14:cNvContentPartPr/>
                <p14:nvPr/>
              </p14:nvContentPartPr>
              <p14:xfrm>
                <a:off x="8194398" y="2012252"/>
                <a:ext cx="109800" cy="16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F8B9CC0-43E2-AFF7-1213-1D4C7EE0405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85398" y="2003612"/>
                  <a:ext cx="127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7ACCADE-3134-73C3-1E61-693BB1451C87}"/>
                    </a:ext>
                  </a:extLst>
                </p14:cNvPr>
                <p14:cNvContentPartPr/>
                <p14:nvPr/>
              </p14:nvContentPartPr>
              <p14:xfrm>
                <a:off x="8033838" y="1806332"/>
                <a:ext cx="101520" cy="39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7ACCADE-3134-73C3-1E61-693BB1451C8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25198" y="1797692"/>
                  <a:ext cx="11916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764D897-1548-4B14-C28F-48D7AF4986DB}"/>
              </a:ext>
            </a:extLst>
          </p:cNvPr>
          <p:cNvGrpSpPr/>
          <p:nvPr/>
        </p:nvGrpSpPr>
        <p:grpSpPr>
          <a:xfrm>
            <a:off x="3919038" y="2947892"/>
            <a:ext cx="1721160" cy="1357560"/>
            <a:chOff x="3919038" y="2947892"/>
            <a:chExt cx="1721160" cy="13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7B51C30-EE68-7EFF-80B4-DBB0DED667D7}"/>
                    </a:ext>
                  </a:extLst>
                </p14:cNvPr>
                <p14:cNvContentPartPr/>
                <p14:nvPr/>
              </p14:nvContentPartPr>
              <p14:xfrm>
                <a:off x="3919038" y="2947892"/>
                <a:ext cx="528840" cy="249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7B51C30-EE68-7EFF-80B4-DBB0DED667D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910398" y="2938892"/>
                  <a:ext cx="546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EA7FD4F-ECED-996F-AEB2-80841914888B}"/>
                    </a:ext>
                  </a:extLst>
                </p14:cNvPr>
                <p14:cNvContentPartPr/>
                <p14:nvPr/>
              </p14:nvContentPartPr>
              <p14:xfrm>
                <a:off x="4411518" y="3168572"/>
                <a:ext cx="1195920" cy="1105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EA7FD4F-ECED-996F-AEB2-80841914888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402518" y="3159572"/>
                  <a:ext cx="121356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B8B40A-169C-4D3A-CBBB-E03F3FFDD627}"/>
                    </a:ext>
                  </a:extLst>
                </p14:cNvPr>
                <p14:cNvContentPartPr/>
                <p14:nvPr/>
              </p14:nvContentPartPr>
              <p14:xfrm>
                <a:off x="5520678" y="4151012"/>
                <a:ext cx="119520" cy="154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B8B40A-169C-4D3A-CBBB-E03F3FFDD62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511678" y="4142012"/>
                  <a:ext cx="1371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9230E50-09C6-B70B-5C96-B5BC25726092}"/>
              </a:ext>
            </a:extLst>
          </p:cNvPr>
          <p:cNvGrpSpPr/>
          <p:nvPr/>
        </p:nvGrpSpPr>
        <p:grpSpPr>
          <a:xfrm>
            <a:off x="5801478" y="4182692"/>
            <a:ext cx="802080" cy="138600"/>
            <a:chOff x="5801478" y="4182692"/>
            <a:chExt cx="8020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B4F30B7-56EC-9F90-6936-387BCD403494}"/>
                    </a:ext>
                  </a:extLst>
                </p14:cNvPr>
                <p14:cNvContentPartPr/>
                <p14:nvPr/>
              </p14:nvContentPartPr>
              <p14:xfrm>
                <a:off x="5801478" y="4182692"/>
                <a:ext cx="224640" cy="138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B4F30B7-56EC-9F90-6936-387BCD40349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792478" y="4173692"/>
                  <a:ext cx="242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A77D9B-5480-48D1-5406-DB1481D52D27}"/>
                    </a:ext>
                  </a:extLst>
                </p14:cNvPr>
                <p14:cNvContentPartPr/>
                <p14:nvPr/>
              </p14:nvContentPartPr>
              <p14:xfrm>
                <a:off x="5949078" y="4256132"/>
                <a:ext cx="108720" cy="19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A77D9B-5480-48D1-5406-DB1481D52D2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40438" y="4247492"/>
                  <a:ext cx="126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F2C9063-1C98-E84F-A7AF-79E631F310A3}"/>
                    </a:ext>
                  </a:extLst>
                </p14:cNvPr>
                <p14:cNvContentPartPr/>
                <p14:nvPr/>
              </p14:nvContentPartPr>
              <p14:xfrm>
                <a:off x="6109638" y="4206092"/>
                <a:ext cx="135720" cy="99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F2C9063-1C98-E84F-A7AF-79E631F310A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100998" y="4197092"/>
                  <a:ext cx="153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A7C3237-3136-7EC8-9ED7-AC02AF844F41}"/>
                    </a:ext>
                  </a:extLst>
                </p14:cNvPr>
                <p14:cNvContentPartPr/>
                <p14:nvPr/>
              </p14:nvContentPartPr>
              <p14:xfrm>
                <a:off x="6263358" y="4196012"/>
                <a:ext cx="340200" cy="108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A7C3237-3136-7EC8-9ED7-AC02AF844F4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254358" y="4187012"/>
                  <a:ext cx="35784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BF6CAA7-0CDE-9BEB-811A-EF6AE37B94CD}"/>
              </a:ext>
            </a:extLst>
          </p:cNvPr>
          <p:cNvGrpSpPr/>
          <p:nvPr/>
        </p:nvGrpSpPr>
        <p:grpSpPr>
          <a:xfrm>
            <a:off x="7079478" y="4078292"/>
            <a:ext cx="348840" cy="212400"/>
            <a:chOff x="7079478" y="4078292"/>
            <a:chExt cx="3488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5C59BF1-5CE4-8373-B258-17C971659623}"/>
                    </a:ext>
                  </a:extLst>
                </p14:cNvPr>
                <p14:cNvContentPartPr/>
                <p14:nvPr/>
              </p14:nvContentPartPr>
              <p14:xfrm>
                <a:off x="7079478" y="4180892"/>
                <a:ext cx="37800" cy="109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5C59BF1-5CE4-8373-B258-17C97165962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070838" y="4171892"/>
                  <a:ext cx="55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6765D6-76CA-E052-C8A2-1E35F26275C9}"/>
                    </a:ext>
                  </a:extLst>
                </p14:cNvPr>
                <p14:cNvContentPartPr/>
                <p14:nvPr/>
              </p14:nvContentPartPr>
              <p14:xfrm>
                <a:off x="7084158" y="4143812"/>
                <a:ext cx="92520" cy="81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6765D6-76CA-E052-C8A2-1E35F26275C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075518" y="4134812"/>
                  <a:ext cx="110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295D1BF-E408-0845-E80B-5AA79FEB6341}"/>
                    </a:ext>
                  </a:extLst>
                </p14:cNvPr>
                <p14:cNvContentPartPr/>
                <p14:nvPr/>
              </p14:nvContentPartPr>
              <p14:xfrm>
                <a:off x="7252638" y="4129772"/>
                <a:ext cx="99720" cy="120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295D1BF-E408-0845-E80B-5AA79FEB634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243998" y="4120772"/>
                  <a:ext cx="117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86BB069-9F93-37B4-D147-50CCBB78A58D}"/>
                    </a:ext>
                  </a:extLst>
                </p14:cNvPr>
                <p14:cNvContentPartPr/>
                <p14:nvPr/>
              </p14:nvContentPartPr>
              <p14:xfrm>
                <a:off x="7360638" y="4078292"/>
                <a:ext cx="67680" cy="37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86BB069-9F93-37B4-D147-50CCBB78A58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351638" y="4069652"/>
                  <a:ext cx="85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B2AFA0A-2BBC-CECA-323A-B0E95CF68947}"/>
                    </a:ext>
                  </a:extLst>
                </p14:cNvPr>
                <p14:cNvContentPartPr/>
                <p14:nvPr/>
              </p14:nvContentPartPr>
              <p14:xfrm>
                <a:off x="7225998" y="4183772"/>
                <a:ext cx="4320" cy="91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B2AFA0A-2BBC-CECA-323A-B0E95CF6894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216998" y="4174772"/>
                  <a:ext cx="219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B1653EB-F287-45C4-2917-9F95D9713CE2}"/>
              </a:ext>
            </a:extLst>
          </p:cNvPr>
          <p:cNvGrpSpPr/>
          <p:nvPr/>
        </p:nvGrpSpPr>
        <p:grpSpPr>
          <a:xfrm>
            <a:off x="6090198" y="4403732"/>
            <a:ext cx="765720" cy="171000"/>
            <a:chOff x="6090198" y="4403732"/>
            <a:chExt cx="76572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16B96F7-05D6-025A-A772-6828B612E3C6}"/>
                    </a:ext>
                  </a:extLst>
                </p14:cNvPr>
                <p14:cNvContentPartPr/>
                <p14:nvPr/>
              </p14:nvContentPartPr>
              <p14:xfrm>
                <a:off x="6090198" y="4456652"/>
                <a:ext cx="157680" cy="118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16B96F7-05D6-025A-A772-6828B612E3C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081198" y="4447652"/>
                  <a:ext cx="175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617044D-1C5B-E0A3-3A50-2AF7242DD003}"/>
                    </a:ext>
                  </a:extLst>
                </p14:cNvPr>
                <p14:cNvContentPartPr/>
                <p14:nvPr/>
              </p14:nvContentPartPr>
              <p14:xfrm>
                <a:off x="6262638" y="4468892"/>
                <a:ext cx="72000" cy="90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617044D-1C5B-E0A3-3A50-2AF7242DD00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253638" y="4460252"/>
                  <a:ext cx="89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7C59A9-1C51-31BF-FA4E-EEFD7FF7627E}"/>
                    </a:ext>
                  </a:extLst>
                </p14:cNvPr>
                <p14:cNvContentPartPr/>
                <p14:nvPr/>
              </p14:nvContentPartPr>
              <p14:xfrm>
                <a:off x="6386118" y="4464572"/>
                <a:ext cx="140040" cy="92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7C59A9-1C51-31BF-FA4E-EEFD7FF7627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77478" y="4455572"/>
                  <a:ext cx="157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44C9469-1CD7-5D0D-6516-A1068ABD3596}"/>
                    </a:ext>
                  </a:extLst>
                </p14:cNvPr>
                <p14:cNvContentPartPr/>
                <p14:nvPr/>
              </p14:nvContentPartPr>
              <p14:xfrm>
                <a:off x="6525798" y="4422452"/>
                <a:ext cx="330120" cy="122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44C9469-1CD7-5D0D-6516-A1068ABD35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516798" y="4413452"/>
                  <a:ext cx="347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48903C6-707F-8306-707E-95A8131F3187}"/>
                    </a:ext>
                  </a:extLst>
                </p14:cNvPr>
                <p14:cNvContentPartPr/>
                <p14:nvPr/>
              </p14:nvContentPartPr>
              <p14:xfrm>
                <a:off x="6691038" y="4403732"/>
                <a:ext cx="155880" cy="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48903C6-707F-8306-707E-95A8131F318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682398" y="4394732"/>
                  <a:ext cx="173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CCB854A-C48F-37B4-6201-9016EA1CB1A8}"/>
                    </a:ext>
                  </a:extLst>
                </p14:cNvPr>
                <p14:cNvContentPartPr/>
                <p14:nvPr/>
              </p14:nvContentPartPr>
              <p14:xfrm>
                <a:off x="6678798" y="4460972"/>
                <a:ext cx="112680" cy="9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CCB854A-C48F-37B4-6201-9016EA1CB1A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69798" y="4452332"/>
                  <a:ext cx="1303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B919C0-4DB2-6FCE-383A-1D1254A2E74A}"/>
              </a:ext>
            </a:extLst>
          </p:cNvPr>
          <p:cNvGrpSpPr/>
          <p:nvPr/>
        </p:nvGrpSpPr>
        <p:grpSpPr>
          <a:xfrm>
            <a:off x="7174878" y="4430012"/>
            <a:ext cx="181800" cy="142920"/>
            <a:chOff x="7174878" y="4430012"/>
            <a:chExt cx="1818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883D906-15F8-4B7A-5BC7-993083C1DC2D}"/>
                    </a:ext>
                  </a:extLst>
                </p14:cNvPr>
                <p14:cNvContentPartPr/>
                <p14:nvPr/>
              </p14:nvContentPartPr>
              <p14:xfrm>
                <a:off x="7174878" y="4465652"/>
                <a:ext cx="37080" cy="96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883D906-15F8-4B7A-5BC7-993083C1DC2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166238" y="4457012"/>
                  <a:ext cx="54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4F28D2B-3907-2E51-9690-ED80D3940998}"/>
                    </a:ext>
                  </a:extLst>
                </p14:cNvPr>
                <p14:cNvContentPartPr/>
                <p14:nvPr/>
              </p14:nvContentPartPr>
              <p14:xfrm>
                <a:off x="7256238" y="4430012"/>
                <a:ext cx="100440" cy="142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4F28D2B-3907-2E51-9690-ED80D394099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247598" y="4421012"/>
                  <a:ext cx="1180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2A65696-E6EF-691B-DFBF-A4148C302948}"/>
              </a:ext>
            </a:extLst>
          </p:cNvPr>
          <p:cNvGrpSpPr/>
          <p:nvPr/>
        </p:nvGrpSpPr>
        <p:grpSpPr>
          <a:xfrm>
            <a:off x="6250398" y="4655732"/>
            <a:ext cx="1423800" cy="187200"/>
            <a:chOff x="6250398" y="4655732"/>
            <a:chExt cx="142380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65DEAF3-FC3C-40CC-CECA-5EDEF778B5A7}"/>
                    </a:ext>
                  </a:extLst>
                </p14:cNvPr>
                <p14:cNvContentPartPr/>
                <p14:nvPr/>
              </p14:nvContentPartPr>
              <p14:xfrm>
                <a:off x="6253998" y="4718372"/>
                <a:ext cx="20160" cy="124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65DEAF3-FC3C-40CC-CECA-5EDEF778B5A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244998" y="4709732"/>
                  <a:ext cx="37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D02EE43-A4E1-2D9A-CD13-D6AE1A1CFDFD}"/>
                    </a:ext>
                  </a:extLst>
                </p14:cNvPr>
                <p14:cNvContentPartPr/>
                <p14:nvPr/>
              </p14:nvContentPartPr>
              <p14:xfrm>
                <a:off x="6250398" y="4655732"/>
                <a:ext cx="90720" cy="113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D02EE43-A4E1-2D9A-CD13-D6AE1A1CFDF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241758" y="4646732"/>
                  <a:ext cx="108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D90E17F-1BA1-469F-A089-0227A022E38F}"/>
                    </a:ext>
                  </a:extLst>
                </p14:cNvPr>
                <p14:cNvContentPartPr/>
                <p14:nvPr/>
              </p14:nvContentPartPr>
              <p14:xfrm>
                <a:off x="6378558" y="4681292"/>
                <a:ext cx="229680" cy="132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D90E17F-1BA1-469F-A089-0227A022E38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69918" y="4672652"/>
                  <a:ext cx="24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A7F9201-E22B-F8B0-C789-A2A71D7A66A8}"/>
                    </a:ext>
                  </a:extLst>
                </p14:cNvPr>
                <p14:cNvContentPartPr/>
                <p14:nvPr/>
              </p14:nvContentPartPr>
              <p14:xfrm>
                <a:off x="6661518" y="4675172"/>
                <a:ext cx="135000" cy="110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A7F9201-E22B-F8B0-C789-A2A71D7A66A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652878" y="4666532"/>
                  <a:ext cx="152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15F5151-1F55-5B44-AE0C-641DF24803D4}"/>
                    </a:ext>
                  </a:extLst>
                </p14:cNvPr>
                <p14:cNvContentPartPr/>
                <p14:nvPr/>
              </p14:nvContentPartPr>
              <p14:xfrm>
                <a:off x="6852318" y="4670492"/>
                <a:ext cx="215280" cy="126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15F5151-1F55-5B44-AE0C-641DF24803D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843318" y="4661492"/>
                  <a:ext cx="232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39C02F5-4F52-07BD-8718-EBABBAB59F42}"/>
                    </a:ext>
                  </a:extLst>
                </p14:cNvPr>
                <p14:cNvContentPartPr/>
                <p14:nvPr/>
              </p14:nvContentPartPr>
              <p14:xfrm>
                <a:off x="6954198" y="4760132"/>
                <a:ext cx="105120" cy="8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39C02F5-4F52-07BD-8718-EBABBAB59F4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45558" y="4751132"/>
                  <a:ext cx="122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686C88A-5F5F-4F45-F3CD-B671872C6DFB}"/>
                    </a:ext>
                  </a:extLst>
                </p14:cNvPr>
                <p14:cNvContentPartPr/>
                <p14:nvPr/>
              </p14:nvContentPartPr>
              <p14:xfrm>
                <a:off x="7081998" y="4713332"/>
                <a:ext cx="104040" cy="114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686C88A-5F5F-4F45-F3CD-B671872C6D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72998" y="4704332"/>
                  <a:ext cx="121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8AAFBDF-F406-5931-8DFC-446C2AD8B440}"/>
                    </a:ext>
                  </a:extLst>
                </p14:cNvPr>
                <p14:cNvContentPartPr/>
                <p14:nvPr/>
              </p14:nvContentPartPr>
              <p14:xfrm>
                <a:off x="7216998" y="4702172"/>
                <a:ext cx="357840" cy="120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8AAFBDF-F406-5931-8DFC-446C2AD8B44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208358" y="4693172"/>
                  <a:ext cx="375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64346F4-1E13-F949-0683-0D7AE215F3D8}"/>
                    </a:ext>
                  </a:extLst>
                </p14:cNvPr>
                <p14:cNvContentPartPr/>
                <p14:nvPr/>
              </p14:nvContentPartPr>
              <p14:xfrm>
                <a:off x="7463598" y="4703252"/>
                <a:ext cx="210600" cy="71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64346F4-1E13-F949-0683-0D7AE215F3D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54598" y="4694612"/>
                  <a:ext cx="228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738AF85-EC35-10F7-B62E-44DE66990D76}"/>
                    </a:ext>
                  </a:extLst>
                </p14:cNvPr>
                <p14:cNvContentPartPr/>
                <p14:nvPr/>
              </p14:nvContentPartPr>
              <p14:xfrm>
                <a:off x="7660518" y="4785332"/>
                <a:ext cx="360" cy="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738AF85-EC35-10F7-B62E-44DE66990D7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651878" y="4776332"/>
                  <a:ext cx="1800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8B99C01-CCF0-0772-CBD1-5CAB1E00352D}"/>
                  </a:ext>
                </a:extLst>
              </p14:cNvPr>
              <p14:cNvContentPartPr/>
              <p14:nvPr/>
            </p14:nvContentPartPr>
            <p14:xfrm>
              <a:off x="5805078" y="4993052"/>
              <a:ext cx="435240" cy="1170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8B99C01-CCF0-0772-CBD1-5CAB1E00352D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796438" y="4984412"/>
                <a:ext cx="45288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8421E36-9A71-3D4C-16B9-1CCE161BC7CD}"/>
              </a:ext>
            </a:extLst>
          </p:cNvPr>
          <p:cNvGrpSpPr/>
          <p:nvPr/>
        </p:nvGrpSpPr>
        <p:grpSpPr>
          <a:xfrm>
            <a:off x="6485838" y="4911692"/>
            <a:ext cx="1324800" cy="182160"/>
            <a:chOff x="6485838" y="4911692"/>
            <a:chExt cx="132480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19CB01C-EE7F-C65E-9DDF-FF95DBF7B15F}"/>
                    </a:ext>
                  </a:extLst>
                </p14:cNvPr>
                <p14:cNvContentPartPr/>
                <p14:nvPr/>
              </p14:nvContentPartPr>
              <p14:xfrm>
                <a:off x="6485838" y="4949492"/>
                <a:ext cx="151200" cy="144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19CB01C-EE7F-C65E-9DDF-FF95DBF7B15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476838" y="4940492"/>
                  <a:ext cx="168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FAA00A5-9954-CA05-77C0-B4611CBA250B}"/>
                    </a:ext>
                  </a:extLst>
                </p14:cNvPr>
                <p14:cNvContentPartPr/>
                <p14:nvPr/>
              </p14:nvContentPartPr>
              <p14:xfrm>
                <a:off x="6843678" y="4958132"/>
                <a:ext cx="155880" cy="115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FAA00A5-9954-CA05-77C0-B4611CBA250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35038" y="4949132"/>
                  <a:ext cx="173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C1D9EA7-4A17-CE39-29D3-46739FB1B48C}"/>
                    </a:ext>
                  </a:extLst>
                </p14:cNvPr>
                <p14:cNvContentPartPr/>
                <p14:nvPr/>
              </p14:nvContentPartPr>
              <p14:xfrm>
                <a:off x="6872838" y="4968212"/>
                <a:ext cx="381600" cy="84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C1D9EA7-4A17-CE39-29D3-46739FB1B48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863838" y="4959212"/>
                  <a:ext cx="399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30B8BFD-B153-6E93-B729-326BBDA6806F}"/>
                    </a:ext>
                  </a:extLst>
                </p14:cNvPr>
                <p14:cNvContentPartPr/>
                <p14:nvPr/>
              </p14:nvContentPartPr>
              <p14:xfrm>
                <a:off x="7260198" y="4949852"/>
                <a:ext cx="201960" cy="98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30B8BFD-B153-6E93-B729-326BBDA6806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1198" y="4941212"/>
                  <a:ext cx="219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FA43BFC-8BB9-D736-01C7-8B60BBD3675E}"/>
                    </a:ext>
                  </a:extLst>
                </p14:cNvPr>
                <p14:cNvContentPartPr/>
                <p14:nvPr/>
              </p14:nvContentPartPr>
              <p14:xfrm>
                <a:off x="7478358" y="4919252"/>
                <a:ext cx="332280" cy="139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FA43BFC-8BB9-D736-01C7-8B60BBD3675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69718" y="4910252"/>
                  <a:ext cx="349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4192158-B6F3-74F9-20DC-1B32F82758B4}"/>
                    </a:ext>
                  </a:extLst>
                </p14:cNvPr>
                <p14:cNvContentPartPr/>
                <p14:nvPr/>
              </p14:nvContentPartPr>
              <p14:xfrm>
                <a:off x="7675998" y="4911692"/>
                <a:ext cx="83880" cy="50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4192158-B6F3-74F9-20DC-1B32F82758B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666998" y="4903052"/>
                  <a:ext cx="1015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B2FA751-C14D-D88A-C7FC-C78E2C0EAD65}"/>
              </a:ext>
            </a:extLst>
          </p:cNvPr>
          <p:cNvGrpSpPr/>
          <p:nvPr/>
        </p:nvGrpSpPr>
        <p:grpSpPr>
          <a:xfrm>
            <a:off x="5992638" y="5226332"/>
            <a:ext cx="361800" cy="143640"/>
            <a:chOff x="5992638" y="5226332"/>
            <a:chExt cx="36180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26442F8-CD10-562A-3E1D-154A7AC9AE16}"/>
                    </a:ext>
                  </a:extLst>
                </p14:cNvPr>
                <p14:cNvContentPartPr/>
                <p14:nvPr/>
              </p14:nvContentPartPr>
              <p14:xfrm>
                <a:off x="5992638" y="5297972"/>
                <a:ext cx="100800" cy="72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26442F8-CD10-562A-3E1D-154A7AC9AE1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983638" y="5289332"/>
                  <a:ext cx="118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F13F97A-A5AB-CBFA-FDC2-A57A209F65B7}"/>
                    </a:ext>
                  </a:extLst>
                </p14:cNvPr>
                <p14:cNvContentPartPr/>
                <p14:nvPr/>
              </p14:nvContentPartPr>
              <p14:xfrm>
                <a:off x="6145638" y="5286812"/>
                <a:ext cx="18360" cy="69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F13F97A-A5AB-CBFA-FDC2-A57A209F65B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136998" y="5277812"/>
                  <a:ext cx="36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D8E218-A8D9-E5E1-202E-35D2694FBDE9}"/>
                    </a:ext>
                  </a:extLst>
                </p14:cNvPr>
                <p14:cNvContentPartPr/>
                <p14:nvPr/>
              </p14:nvContentPartPr>
              <p14:xfrm>
                <a:off x="6077958" y="5326412"/>
                <a:ext cx="92160" cy="13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D8E218-A8D9-E5E1-202E-35D2694FBDE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68958" y="5317772"/>
                  <a:ext cx="109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42BE025-2C48-75D3-57DA-492EC738598B}"/>
                    </a:ext>
                  </a:extLst>
                </p14:cNvPr>
                <p14:cNvContentPartPr/>
                <p14:nvPr/>
              </p14:nvContentPartPr>
              <p14:xfrm>
                <a:off x="6239958" y="5226332"/>
                <a:ext cx="114480" cy="134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42BE025-2C48-75D3-57DA-492EC738598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230958" y="5217692"/>
                  <a:ext cx="132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8721CDB-CC41-1E3D-D318-96B0CA10F3C5}"/>
                    </a:ext>
                  </a:extLst>
                </p14:cNvPr>
                <p14:cNvContentPartPr/>
                <p14:nvPr/>
              </p14:nvContentPartPr>
              <p14:xfrm>
                <a:off x="6231318" y="5288252"/>
                <a:ext cx="102600" cy="5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8721CDB-CC41-1E3D-D318-96B0CA10F3C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222318" y="5279612"/>
                  <a:ext cx="1202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2BB32C8-5929-1448-3154-C0E2F1D91720}"/>
              </a:ext>
            </a:extLst>
          </p:cNvPr>
          <p:cNvGrpSpPr/>
          <p:nvPr/>
        </p:nvGrpSpPr>
        <p:grpSpPr>
          <a:xfrm>
            <a:off x="6653598" y="5197172"/>
            <a:ext cx="999000" cy="221400"/>
            <a:chOff x="6653598" y="5197172"/>
            <a:chExt cx="99900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EC9C5A3-D9A3-19BB-1D56-52488B51DEA3}"/>
                    </a:ext>
                  </a:extLst>
                </p14:cNvPr>
                <p14:cNvContentPartPr/>
                <p14:nvPr/>
              </p14:nvContentPartPr>
              <p14:xfrm>
                <a:off x="6653598" y="5197172"/>
                <a:ext cx="223920" cy="212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EC9C5A3-D9A3-19BB-1D56-52488B51DEA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644598" y="5188172"/>
                  <a:ext cx="241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DBD4947-61BD-6EC9-3234-E54D8848C37E}"/>
                    </a:ext>
                  </a:extLst>
                </p14:cNvPr>
                <p14:cNvContentPartPr/>
                <p14:nvPr/>
              </p14:nvContentPartPr>
              <p14:xfrm>
                <a:off x="6718398" y="5306972"/>
                <a:ext cx="126000" cy="21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DBD4947-61BD-6EC9-3234-E54D8848C37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09758" y="5298332"/>
                  <a:ext cx="143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EE4274A-846E-3907-9B33-332BA86B1CA8}"/>
                    </a:ext>
                  </a:extLst>
                </p14:cNvPr>
                <p14:cNvContentPartPr/>
                <p14:nvPr/>
              </p14:nvContentPartPr>
              <p14:xfrm>
                <a:off x="7066878" y="5287172"/>
                <a:ext cx="103320" cy="131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EE4274A-846E-3907-9B33-332BA86B1CA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57878" y="5278532"/>
                  <a:ext cx="120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EEE6712-6026-EB9C-A9D3-6D5BBD0059DB}"/>
                    </a:ext>
                  </a:extLst>
                </p14:cNvPr>
                <p14:cNvContentPartPr/>
                <p14:nvPr/>
              </p14:nvContentPartPr>
              <p14:xfrm>
                <a:off x="7076598" y="5339732"/>
                <a:ext cx="102240" cy="37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EEE6712-6026-EB9C-A9D3-6D5BBD0059D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67958" y="5331092"/>
                  <a:ext cx="119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A0FD913-7F7D-7A8E-7AEC-02AAAF1FC6A6}"/>
                    </a:ext>
                  </a:extLst>
                </p14:cNvPr>
                <p14:cNvContentPartPr/>
                <p14:nvPr/>
              </p14:nvContentPartPr>
              <p14:xfrm>
                <a:off x="7207638" y="5290412"/>
                <a:ext cx="102240" cy="84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A0FD913-7F7D-7A8E-7AEC-02AAAF1FC6A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98998" y="5281412"/>
                  <a:ext cx="119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E906635-153D-F674-8DC6-A42178EEA037}"/>
                    </a:ext>
                  </a:extLst>
                </p14:cNvPr>
                <p14:cNvContentPartPr/>
                <p14:nvPr/>
              </p14:nvContentPartPr>
              <p14:xfrm>
                <a:off x="7308438" y="5258732"/>
                <a:ext cx="166320" cy="107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E906635-153D-F674-8DC6-A42178EEA03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299798" y="5250092"/>
                  <a:ext cx="183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66BF6B7-7F42-F155-79C9-060E3ECC050C}"/>
                    </a:ext>
                  </a:extLst>
                </p14:cNvPr>
                <p14:cNvContentPartPr/>
                <p14:nvPr/>
              </p14:nvContentPartPr>
              <p14:xfrm>
                <a:off x="7504278" y="5255492"/>
                <a:ext cx="148320" cy="84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66BF6B7-7F42-F155-79C9-060E3ECC050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495638" y="5246852"/>
                  <a:ext cx="1659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FCC6122-EB07-3CE8-91C6-AE9DDF484044}"/>
              </a:ext>
            </a:extLst>
          </p:cNvPr>
          <p:cNvGrpSpPr/>
          <p:nvPr/>
        </p:nvGrpSpPr>
        <p:grpSpPr>
          <a:xfrm>
            <a:off x="5904798" y="5518292"/>
            <a:ext cx="1212480" cy="124920"/>
            <a:chOff x="5904798" y="5518292"/>
            <a:chExt cx="121248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92ECD48-74B0-222C-C6E4-A81EE412B8BD}"/>
                    </a:ext>
                  </a:extLst>
                </p14:cNvPr>
                <p14:cNvContentPartPr/>
                <p14:nvPr/>
              </p14:nvContentPartPr>
              <p14:xfrm>
                <a:off x="5954838" y="5546372"/>
                <a:ext cx="16200" cy="83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92ECD48-74B0-222C-C6E4-A81EE412B8B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946198" y="5537732"/>
                  <a:ext cx="33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DBAC1BC-0747-8C86-248A-A42029432526}"/>
                    </a:ext>
                  </a:extLst>
                </p14:cNvPr>
                <p14:cNvContentPartPr/>
                <p14:nvPr/>
              </p14:nvContentPartPr>
              <p14:xfrm>
                <a:off x="5904798" y="5533052"/>
                <a:ext cx="106920" cy="46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DBAC1BC-0747-8C86-248A-A4202943252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895798" y="5524052"/>
                  <a:ext cx="124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559476E-6196-F3C8-03FB-D6C489755534}"/>
                    </a:ext>
                  </a:extLst>
                </p14:cNvPr>
                <p14:cNvContentPartPr/>
                <p14:nvPr/>
              </p14:nvContentPartPr>
              <p14:xfrm>
                <a:off x="6046638" y="5523692"/>
                <a:ext cx="246960" cy="101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559476E-6196-F3C8-03FB-D6C48975553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037998" y="5514692"/>
                  <a:ext cx="264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85674A2-80A1-756E-D589-4E7279D03923}"/>
                    </a:ext>
                  </a:extLst>
                </p14:cNvPr>
                <p14:cNvContentPartPr/>
                <p14:nvPr/>
              </p14:nvContentPartPr>
              <p14:xfrm>
                <a:off x="6342558" y="5522612"/>
                <a:ext cx="147600" cy="117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85674A2-80A1-756E-D589-4E7279D0392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333918" y="5513972"/>
                  <a:ext cx="165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5B66B3F-57A8-0BBE-1644-7A96F5DF555A}"/>
                    </a:ext>
                  </a:extLst>
                </p14:cNvPr>
                <p14:cNvContentPartPr/>
                <p14:nvPr/>
              </p14:nvContentPartPr>
              <p14:xfrm>
                <a:off x="6516798" y="5518292"/>
                <a:ext cx="209880" cy="111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5B66B3F-57A8-0BBE-1644-7A96F5DF555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507798" y="5509292"/>
                  <a:ext cx="227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0093DE9-750A-6732-3292-852519A2B59C}"/>
                    </a:ext>
                  </a:extLst>
                </p14:cNvPr>
                <p14:cNvContentPartPr/>
                <p14:nvPr/>
              </p14:nvContentPartPr>
              <p14:xfrm>
                <a:off x="6635598" y="5609732"/>
                <a:ext cx="77040" cy="3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0093DE9-750A-6732-3292-852519A2B59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626598" y="5600732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CCF0CE7-E634-B258-5100-F9C3E536B54B}"/>
                    </a:ext>
                  </a:extLst>
                </p14:cNvPr>
                <p14:cNvContentPartPr/>
                <p14:nvPr/>
              </p14:nvContentPartPr>
              <p14:xfrm>
                <a:off x="6766278" y="5534132"/>
                <a:ext cx="119160" cy="87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CCF0CE7-E634-B258-5100-F9C3E536B54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757638" y="5525492"/>
                  <a:ext cx="136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750E719-B529-8D8E-BDCF-0D80D87DDAE4}"/>
                    </a:ext>
                  </a:extLst>
                </p14:cNvPr>
                <p14:cNvContentPartPr/>
                <p14:nvPr/>
              </p14:nvContentPartPr>
              <p14:xfrm>
                <a:off x="6918198" y="5573012"/>
                <a:ext cx="199080" cy="70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750E719-B529-8D8E-BDCF-0D80D87DDAE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909198" y="5564372"/>
                  <a:ext cx="21672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03AF7FEF-0941-61FB-EE6D-710BA1F15A2C}"/>
              </a:ext>
            </a:extLst>
          </p:cNvPr>
          <p:cNvGrpSpPr/>
          <p:nvPr/>
        </p:nvGrpSpPr>
        <p:grpSpPr>
          <a:xfrm>
            <a:off x="7383318" y="5512532"/>
            <a:ext cx="538200" cy="125280"/>
            <a:chOff x="7383318" y="5512532"/>
            <a:chExt cx="53820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A8276BE-5B3D-EC91-E891-A7EA87B1EDC8}"/>
                    </a:ext>
                  </a:extLst>
                </p14:cNvPr>
                <p14:cNvContentPartPr/>
                <p14:nvPr/>
              </p14:nvContentPartPr>
              <p14:xfrm>
                <a:off x="7383318" y="5514692"/>
                <a:ext cx="210960" cy="123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A8276BE-5B3D-EC91-E891-A7EA87B1EDC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74318" y="5505692"/>
                  <a:ext cx="228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2524CF1-EDC3-4BF7-79B3-8341BE596B4D}"/>
                    </a:ext>
                  </a:extLst>
                </p14:cNvPr>
                <p14:cNvContentPartPr/>
                <p14:nvPr/>
              </p14:nvContentPartPr>
              <p14:xfrm>
                <a:off x="7638558" y="5512532"/>
                <a:ext cx="282960" cy="97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2524CF1-EDC3-4BF7-79B3-8341BE596B4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29558" y="5503532"/>
                  <a:ext cx="300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5A0178A-2DBE-093A-F3BF-DDAEED96BBC0}"/>
              </a:ext>
            </a:extLst>
          </p:cNvPr>
          <p:cNvGrpSpPr/>
          <p:nvPr/>
        </p:nvGrpSpPr>
        <p:grpSpPr>
          <a:xfrm>
            <a:off x="8170998" y="5416052"/>
            <a:ext cx="488520" cy="204480"/>
            <a:chOff x="8170998" y="5416052"/>
            <a:chExt cx="4885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DA1DC8D-3382-3EC0-7FFA-EB3CEB171ECD}"/>
                    </a:ext>
                  </a:extLst>
                </p14:cNvPr>
                <p14:cNvContentPartPr/>
                <p14:nvPr/>
              </p14:nvContentPartPr>
              <p14:xfrm>
                <a:off x="8170998" y="5459972"/>
                <a:ext cx="187560" cy="160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DA1DC8D-3382-3EC0-7FFA-EB3CEB171EC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161998" y="5450972"/>
                  <a:ext cx="205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6D59635-EE6C-86A3-4E56-299B9A0F22A6}"/>
                    </a:ext>
                  </a:extLst>
                </p14:cNvPr>
                <p14:cNvContentPartPr/>
                <p14:nvPr/>
              </p14:nvContentPartPr>
              <p14:xfrm>
                <a:off x="8408598" y="5527292"/>
                <a:ext cx="10440" cy="73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6D59635-EE6C-86A3-4E56-299B9A0F22A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99598" y="5518292"/>
                  <a:ext cx="28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940F965-6D0F-0CDA-2EEF-29680CF1B9A2}"/>
                    </a:ext>
                  </a:extLst>
                </p14:cNvPr>
                <p14:cNvContentPartPr/>
                <p14:nvPr/>
              </p14:nvContentPartPr>
              <p14:xfrm>
                <a:off x="8388798" y="5416052"/>
                <a:ext cx="118440" cy="126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940F965-6D0F-0CDA-2EEF-29680CF1B9A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380158" y="5407052"/>
                  <a:ext cx="136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8068B9-CB81-8356-31EC-56742698C2E3}"/>
                    </a:ext>
                  </a:extLst>
                </p14:cNvPr>
                <p14:cNvContentPartPr/>
                <p14:nvPr/>
              </p14:nvContentPartPr>
              <p14:xfrm>
                <a:off x="8521998" y="5482652"/>
                <a:ext cx="137520" cy="119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8068B9-CB81-8356-31EC-56742698C2E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12998" y="5474012"/>
                  <a:ext cx="15516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14E23CD7-FC8E-D4EC-A151-2FA0C54E81F3}"/>
              </a:ext>
            </a:extLst>
          </p:cNvPr>
          <p:cNvGrpSpPr/>
          <p:nvPr/>
        </p:nvGrpSpPr>
        <p:grpSpPr>
          <a:xfrm>
            <a:off x="9205040" y="3520292"/>
            <a:ext cx="1091160" cy="250560"/>
            <a:chOff x="9949758" y="3520292"/>
            <a:chExt cx="109116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F76E2E6-B931-D4F8-4465-C1D71E699CA9}"/>
                    </a:ext>
                  </a:extLst>
                </p14:cNvPr>
                <p14:cNvContentPartPr/>
                <p14:nvPr/>
              </p14:nvContentPartPr>
              <p14:xfrm>
                <a:off x="9949758" y="3522092"/>
                <a:ext cx="64080" cy="95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F76E2E6-B931-D4F8-4465-C1D71E699CA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940758" y="3513092"/>
                  <a:ext cx="81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0A82AF2-1B82-1239-56D8-C2DE5EDDD4BF}"/>
                    </a:ext>
                  </a:extLst>
                </p14:cNvPr>
                <p14:cNvContentPartPr/>
                <p14:nvPr/>
              </p14:nvContentPartPr>
              <p14:xfrm>
                <a:off x="10025718" y="3520292"/>
                <a:ext cx="65880" cy="99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0A82AF2-1B82-1239-56D8-C2DE5EDDD4B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17078" y="3511292"/>
                  <a:ext cx="83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2FEF5C4-8E3B-BD86-6F42-C674E274EBEA}"/>
                    </a:ext>
                  </a:extLst>
                </p14:cNvPr>
                <p14:cNvContentPartPr/>
                <p14:nvPr/>
              </p14:nvContentPartPr>
              <p14:xfrm>
                <a:off x="10138758" y="3623252"/>
                <a:ext cx="101520" cy="118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2FEF5C4-8E3B-BD86-6F42-C674E274EBE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130118" y="3614252"/>
                  <a:ext cx="119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FAC2074-6E17-D587-4FFA-CB472D3F2EE0}"/>
                    </a:ext>
                  </a:extLst>
                </p14:cNvPr>
                <p14:cNvContentPartPr/>
                <p14:nvPr/>
              </p14:nvContentPartPr>
              <p14:xfrm>
                <a:off x="10171878" y="3620372"/>
                <a:ext cx="189360" cy="1209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FAC2074-6E17-D587-4FFA-CB472D3F2EE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63238" y="3611372"/>
                  <a:ext cx="207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B0B3398-C18C-2FA4-63DA-90ED144568A1}"/>
                    </a:ext>
                  </a:extLst>
                </p14:cNvPr>
                <p14:cNvContentPartPr/>
                <p14:nvPr/>
              </p14:nvContentPartPr>
              <p14:xfrm>
                <a:off x="10402638" y="3649172"/>
                <a:ext cx="127800" cy="82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B0B3398-C18C-2FA4-63DA-90ED144568A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393638" y="3640172"/>
                  <a:ext cx="145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D3EEC36-40DD-5B92-5A89-3BDDB3177E3F}"/>
                    </a:ext>
                  </a:extLst>
                </p14:cNvPr>
                <p14:cNvContentPartPr/>
                <p14:nvPr/>
              </p14:nvContentPartPr>
              <p14:xfrm>
                <a:off x="10515318" y="3653492"/>
                <a:ext cx="129240" cy="117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D3EEC36-40DD-5B92-5A89-3BDDB3177E3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06318" y="3644852"/>
                  <a:ext cx="146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4738442-FE9B-05B1-BFFE-B053E7C7BB25}"/>
                    </a:ext>
                  </a:extLst>
                </p14:cNvPr>
                <p14:cNvContentPartPr/>
                <p14:nvPr/>
              </p14:nvContentPartPr>
              <p14:xfrm>
                <a:off x="10644918" y="3658172"/>
                <a:ext cx="101520" cy="1033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4738442-FE9B-05B1-BFFE-B053E7C7BB2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635918" y="3649172"/>
                  <a:ext cx="119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E169206-F2B5-4E67-6C00-4C814671779C}"/>
                    </a:ext>
                  </a:extLst>
                </p14:cNvPr>
                <p14:cNvContentPartPr/>
                <p14:nvPr/>
              </p14:nvContentPartPr>
              <p14:xfrm>
                <a:off x="10670478" y="3734492"/>
                <a:ext cx="106920" cy="1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E169206-F2B5-4E67-6C00-4C814671779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661838" y="3725492"/>
                  <a:ext cx="124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AAD778B-DA78-9F02-2C93-4EA000454F84}"/>
                    </a:ext>
                  </a:extLst>
                </p14:cNvPr>
                <p14:cNvContentPartPr/>
                <p14:nvPr/>
              </p14:nvContentPartPr>
              <p14:xfrm>
                <a:off x="10796118" y="3636572"/>
                <a:ext cx="116640" cy="109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AAD778B-DA78-9F02-2C93-4EA000454F8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787478" y="3627932"/>
                  <a:ext cx="13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2052F15-C3BF-94F8-AD38-E21C1CE36781}"/>
                    </a:ext>
                  </a:extLst>
                </p14:cNvPr>
                <p14:cNvContentPartPr/>
                <p14:nvPr/>
              </p14:nvContentPartPr>
              <p14:xfrm>
                <a:off x="10918158" y="3669332"/>
                <a:ext cx="122760" cy="79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2052F15-C3BF-94F8-AD38-E21C1CE3678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909518" y="3660332"/>
                  <a:ext cx="140400" cy="9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BC3DB065-90F3-74B5-13FE-894509328FC0}"/>
                  </a:ext>
                </a:extLst>
              </p14:cNvPr>
              <p14:cNvContentPartPr/>
              <p14:nvPr/>
            </p14:nvContentPartPr>
            <p14:xfrm>
              <a:off x="10629798" y="3638372"/>
              <a:ext cx="143640" cy="1198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BC3DB065-90F3-74B5-13FE-894509328FC0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0620798" y="3629732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DF71130-35B8-C4FB-5766-F7F12C0D1761}"/>
                  </a:ext>
                </a:extLst>
              </p14:cNvPr>
              <p14:cNvContentPartPr/>
              <p14:nvPr/>
            </p14:nvContentPartPr>
            <p14:xfrm>
              <a:off x="10931118" y="3539732"/>
              <a:ext cx="200160" cy="943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DF71130-35B8-C4FB-5766-F7F12C0D1761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0922478" y="3531092"/>
                <a:ext cx="2178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E0FFC673-6E3E-28B3-B65C-5337786CEB13}"/>
                  </a:ext>
                </a:extLst>
              </p14:cNvPr>
              <p14:cNvContentPartPr/>
              <p14:nvPr/>
            </p14:nvContentPartPr>
            <p14:xfrm>
              <a:off x="11179878" y="3537572"/>
              <a:ext cx="232200" cy="831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E0FFC673-6E3E-28B3-B65C-5337786CEB13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1171238" y="3528932"/>
                <a:ext cx="249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49D009B6-5D81-8A8C-3337-D166EEF6E75E}"/>
                  </a:ext>
                </a:extLst>
              </p14:cNvPr>
              <p14:cNvContentPartPr/>
              <p14:nvPr/>
            </p14:nvContentPartPr>
            <p14:xfrm>
              <a:off x="11324598" y="3476732"/>
              <a:ext cx="66960" cy="442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49D009B6-5D81-8A8C-3337-D166EEF6E75E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1315958" y="3468092"/>
                <a:ext cx="846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C0E8B40D-7A64-F303-2D0A-2F99CD31BED0}"/>
                  </a:ext>
                </a:extLst>
              </p14:cNvPr>
              <p14:cNvContentPartPr/>
              <p14:nvPr/>
            </p14:nvContentPartPr>
            <p14:xfrm>
              <a:off x="10905918" y="3746012"/>
              <a:ext cx="23760" cy="93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C0E8B40D-7A64-F303-2D0A-2F99CD31BED0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0896918" y="3737372"/>
                <a:ext cx="414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16DB25D0-C020-5BBC-0165-AD641F9CD12E}"/>
                  </a:ext>
                </a:extLst>
              </p14:cNvPr>
              <p14:cNvContentPartPr/>
              <p14:nvPr/>
            </p14:nvContentPartPr>
            <p14:xfrm>
              <a:off x="10899078" y="3686612"/>
              <a:ext cx="72000" cy="691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16DB25D0-C020-5BBC-0165-AD641F9CD12E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0890078" y="3677612"/>
                <a:ext cx="89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A34FADBB-4CA3-C758-AD99-539C1D98BF2F}"/>
                  </a:ext>
                </a:extLst>
              </p14:cNvPr>
              <p14:cNvContentPartPr/>
              <p14:nvPr/>
            </p14:nvContentPartPr>
            <p14:xfrm>
              <a:off x="10973238" y="3725132"/>
              <a:ext cx="183240" cy="1004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A34FADBB-4CA3-C758-AD99-539C1D98BF2F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0964238" y="3716132"/>
                <a:ext cx="200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72E011C6-47BD-EE7D-32CE-6DAB57B0A012}"/>
                  </a:ext>
                </a:extLst>
              </p14:cNvPr>
              <p14:cNvContentPartPr/>
              <p14:nvPr/>
            </p14:nvContentPartPr>
            <p14:xfrm>
              <a:off x="11165118" y="3723332"/>
              <a:ext cx="93240" cy="946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72E011C6-47BD-EE7D-32CE-6DAB57B0A012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1156118" y="3714332"/>
                <a:ext cx="1108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B0C650C-B65C-36DB-ADD7-B494E5B4B4E7}"/>
                  </a:ext>
                </a:extLst>
              </p14:cNvPr>
              <p14:cNvContentPartPr/>
              <p14:nvPr/>
            </p14:nvContentPartPr>
            <p14:xfrm>
              <a:off x="11284278" y="3714692"/>
              <a:ext cx="124920" cy="92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B0C650C-B65C-36DB-ADD7-B494E5B4B4E7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1275638" y="3706052"/>
                <a:ext cx="1425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66879943-8B44-5AD1-5728-903652318073}"/>
                  </a:ext>
                </a:extLst>
              </p14:cNvPr>
              <p14:cNvContentPartPr/>
              <p14:nvPr/>
            </p14:nvContentPartPr>
            <p14:xfrm>
              <a:off x="11408838" y="3722972"/>
              <a:ext cx="81360" cy="936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66879943-8B44-5AD1-5728-903652318073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1399838" y="3714332"/>
                <a:ext cx="990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10A0ADA-A1E9-41B0-1B7D-AEEEEAEAC76D}"/>
                  </a:ext>
                </a:extLst>
              </p14:cNvPr>
              <p14:cNvContentPartPr/>
              <p14:nvPr/>
            </p14:nvContentPartPr>
            <p14:xfrm>
              <a:off x="11410278" y="3787412"/>
              <a:ext cx="68400" cy="97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10A0ADA-A1E9-41B0-1B7D-AEEEEAEAC76D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1401278" y="3778772"/>
                <a:ext cx="86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4119674-B247-0E48-BCF9-3565264E6290}"/>
                  </a:ext>
                </a:extLst>
              </p14:cNvPr>
              <p14:cNvContentPartPr/>
              <p14:nvPr/>
            </p14:nvContentPartPr>
            <p14:xfrm>
              <a:off x="11493438" y="3751412"/>
              <a:ext cx="96840" cy="66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4119674-B247-0E48-BCF9-3565264E6290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1484798" y="3742772"/>
                <a:ext cx="114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2A8F603A-773E-937F-9B6A-A609788AA96A}"/>
                  </a:ext>
                </a:extLst>
              </p14:cNvPr>
              <p14:cNvContentPartPr/>
              <p14:nvPr/>
            </p14:nvContentPartPr>
            <p14:xfrm>
              <a:off x="11605758" y="3730892"/>
              <a:ext cx="169560" cy="1004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2A8F603A-773E-937F-9B6A-A609788AA96A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1596758" y="3722252"/>
                <a:ext cx="187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1C12885-3918-49FD-DD57-370FC5B968B0}"/>
                  </a:ext>
                </a:extLst>
              </p14:cNvPr>
              <p14:cNvContentPartPr/>
              <p14:nvPr/>
            </p14:nvContentPartPr>
            <p14:xfrm>
              <a:off x="11718078" y="3786332"/>
              <a:ext cx="86400" cy="151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1C12885-3918-49FD-DD57-370FC5B968B0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1709078" y="3777692"/>
                <a:ext cx="104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0E296C7-1FA9-4024-DE39-0C650828865C}"/>
                  </a:ext>
                </a:extLst>
              </p14:cNvPr>
              <p14:cNvContentPartPr/>
              <p14:nvPr/>
            </p14:nvContentPartPr>
            <p14:xfrm>
              <a:off x="11839758" y="3648812"/>
              <a:ext cx="119880" cy="1530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0E296C7-1FA9-4024-DE39-0C650828865C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1830758" y="3640172"/>
                <a:ext cx="1375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4D0B7D6-8D27-6D9E-4CA6-D2102FBBEF64}"/>
                  </a:ext>
                </a:extLst>
              </p14:cNvPr>
              <p14:cNvContentPartPr/>
              <p14:nvPr/>
            </p14:nvContentPartPr>
            <p14:xfrm>
              <a:off x="11983758" y="3479252"/>
              <a:ext cx="26280" cy="435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4D0B7D6-8D27-6D9E-4CA6-D2102FBBEF64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1974758" y="3470252"/>
                <a:ext cx="43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4178995-90BD-8551-A0C7-6B4D920AF06A}"/>
                  </a:ext>
                </a:extLst>
              </p14:cNvPr>
              <p14:cNvContentPartPr/>
              <p14:nvPr/>
            </p14:nvContentPartPr>
            <p14:xfrm>
              <a:off x="11911038" y="3451892"/>
              <a:ext cx="42480" cy="799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4178995-90BD-8551-A0C7-6B4D920AF06A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1902398" y="3442892"/>
                <a:ext cx="6012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75DFA3F-67A9-CAD9-DF60-6C1D58E8A17C}"/>
              </a:ext>
            </a:extLst>
          </p:cNvPr>
          <p:cNvGrpSpPr/>
          <p:nvPr/>
        </p:nvGrpSpPr>
        <p:grpSpPr>
          <a:xfrm>
            <a:off x="10437198" y="3987212"/>
            <a:ext cx="165960" cy="84240"/>
            <a:chOff x="10437198" y="3987212"/>
            <a:chExt cx="16596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9F39D1E-1374-AFAD-27ED-81E7273FC0C2}"/>
                    </a:ext>
                  </a:extLst>
                </p14:cNvPr>
                <p14:cNvContentPartPr/>
                <p14:nvPr/>
              </p14:nvContentPartPr>
              <p14:xfrm>
                <a:off x="10474638" y="3987212"/>
                <a:ext cx="128520" cy="21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9F39D1E-1374-AFAD-27ED-81E7273FC0C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465638" y="3978212"/>
                  <a:ext cx="146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7200FC8-599F-0023-4158-9074790E3923}"/>
                    </a:ext>
                  </a:extLst>
                </p14:cNvPr>
                <p14:cNvContentPartPr/>
                <p14:nvPr/>
              </p14:nvContentPartPr>
              <p14:xfrm>
                <a:off x="10437198" y="4068572"/>
                <a:ext cx="156600" cy="2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7200FC8-599F-0023-4158-9074790E392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428198" y="4059572"/>
                  <a:ext cx="17424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2E8C1D5-70C7-4870-A6E8-A713AD7A6B41}"/>
              </a:ext>
            </a:extLst>
          </p:cNvPr>
          <p:cNvGrpSpPr/>
          <p:nvPr/>
        </p:nvGrpSpPr>
        <p:grpSpPr>
          <a:xfrm>
            <a:off x="10105998" y="3149718"/>
            <a:ext cx="569260" cy="209160"/>
            <a:chOff x="10105998" y="3149718"/>
            <a:chExt cx="56926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3524D6D-21BF-1194-0834-2BE3744438FB}"/>
                    </a:ext>
                  </a:extLst>
                </p14:cNvPr>
                <p14:cNvContentPartPr/>
                <p14:nvPr/>
              </p14:nvContentPartPr>
              <p14:xfrm>
                <a:off x="10285018" y="3207678"/>
                <a:ext cx="97920" cy="95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3524D6D-21BF-1194-0834-2BE3744438F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276018" y="3198678"/>
                  <a:ext cx="115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3B20A7D-DF8B-5F8B-13CC-79F8C24A5BFA}"/>
                    </a:ext>
                  </a:extLst>
                </p14:cNvPr>
                <p14:cNvContentPartPr/>
                <p14:nvPr/>
              </p14:nvContentPartPr>
              <p14:xfrm>
                <a:off x="10367458" y="3156558"/>
                <a:ext cx="123120" cy="122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3B20A7D-DF8B-5F8B-13CC-79F8C24A5BF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358458" y="3147918"/>
                  <a:ext cx="14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B712028-C8EB-4098-0D14-C5BAAE599B3D}"/>
                    </a:ext>
                  </a:extLst>
                </p14:cNvPr>
                <p14:cNvContentPartPr/>
                <p14:nvPr/>
              </p14:nvContentPartPr>
              <p14:xfrm>
                <a:off x="10489138" y="3149718"/>
                <a:ext cx="100440" cy="130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B712028-C8EB-4098-0D14-C5BAAE599B3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480138" y="3140718"/>
                  <a:ext cx="118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07261B-12EF-3B93-0B35-7263819CAE2D}"/>
                    </a:ext>
                  </a:extLst>
                </p14:cNvPr>
                <p14:cNvContentPartPr/>
                <p14:nvPr/>
              </p14:nvContentPartPr>
              <p14:xfrm>
                <a:off x="10117978" y="3336198"/>
                <a:ext cx="486000" cy="22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07261B-12EF-3B93-0B35-7263819CAE2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109338" y="3327558"/>
                  <a:ext cx="503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EBBFA2-8F4F-248F-6EF5-4BFB472D4D9D}"/>
                    </a:ext>
                  </a:extLst>
                </p14:cNvPr>
                <p14:cNvContentPartPr/>
                <p14:nvPr/>
              </p14:nvContentPartPr>
              <p14:xfrm>
                <a:off x="10670938" y="3282558"/>
                <a:ext cx="4320" cy="4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EBBFA2-8F4F-248F-6EF5-4BFB472D4D9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662298" y="3273558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7FB5036-0CD2-B820-AC3F-116425BF74DA}"/>
                    </a:ext>
                  </a:extLst>
                </p14:cNvPr>
                <p14:cNvContentPartPr/>
                <p14:nvPr/>
              </p14:nvContentPartPr>
              <p14:xfrm>
                <a:off x="10105998" y="3172532"/>
                <a:ext cx="133560" cy="106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7FB5036-0CD2-B820-AC3F-116425BF74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97358" y="3163892"/>
                  <a:ext cx="151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4E7953D-41E1-0A31-9633-C212B4788160}"/>
                    </a:ext>
                  </a:extLst>
                </p14:cNvPr>
                <p14:cNvContentPartPr/>
                <p14:nvPr/>
              </p14:nvContentPartPr>
              <p14:xfrm>
                <a:off x="10649598" y="3206732"/>
                <a:ext cx="13680" cy="13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4E7953D-41E1-0A31-9633-C212B478816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640598" y="3197732"/>
                  <a:ext cx="313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0B79DDB-4FC2-8350-BDB7-996EA57116D0}"/>
              </a:ext>
            </a:extLst>
          </p:cNvPr>
          <p:cNvGrpSpPr/>
          <p:nvPr/>
        </p:nvGrpSpPr>
        <p:grpSpPr>
          <a:xfrm>
            <a:off x="9686238" y="4207532"/>
            <a:ext cx="710640" cy="183960"/>
            <a:chOff x="9686238" y="4207532"/>
            <a:chExt cx="71064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A5235F1-FB37-924E-A653-ACDF1DDDDC52}"/>
                    </a:ext>
                  </a:extLst>
                </p14:cNvPr>
                <p14:cNvContentPartPr/>
                <p14:nvPr/>
              </p14:nvContentPartPr>
              <p14:xfrm>
                <a:off x="9686238" y="4256132"/>
                <a:ext cx="78120" cy="135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A5235F1-FB37-924E-A653-ACDF1DDDDC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77598" y="4247132"/>
                  <a:ext cx="95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289C000-CCFE-DF29-4E1F-AF126E6C2363}"/>
                    </a:ext>
                  </a:extLst>
                </p14:cNvPr>
                <p14:cNvContentPartPr/>
                <p14:nvPr/>
              </p14:nvContentPartPr>
              <p14:xfrm>
                <a:off x="9852558" y="4220492"/>
                <a:ext cx="27360" cy="117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289C000-CCFE-DF29-4E1F-AF126E6C236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43918" y="4211852"/>
                  <a:ext cx="45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89AD7D7-CFFA-56CA-7068-839038D85D51}"/>
                    </a:ext>
                  </a:extLst>
                </p14:cNvPr>
                <p14:cNvContentPartPr/>
                <p14:nvPr/>
              </p14:nvContentPartPr>
              <p14:xfrm>
                <a:off x="9809718" y="4218692"/>
                <a:ext cx="137880" cy="12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89AD7D7-CFFA-56CA-7068-839038D85D5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01078" y="4210052"/>
                  <a:ext cx="155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10E838A-FEBF-7D2C-A699-7C05B565172B}"/>
                    </a:ext>
                  </a:extLst>
                </p14:cNvPr>
                <p14:cNvContentPartPr/>
                <p14:nvPr/>
              </p14:nvContentPartPr>
              <p14:xfrm>
                <a:off x="9962358" y="4207532"/>
                <a:ext cx="177840" cy="105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10E838A-FEBF-7D2C-A699-7C05B565172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953358" y="4198892"/>
                  <a:ext cx="195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2D90739-5DB4-B4DE-6B7C-497D937DDCA4}"/>
                    </a:ext>
                  </a:extLst>
                </p14:cNvPr>
                <p14:cNvContentPartPr/>
                <p14:nvPr/>
              </p14:nvContentPartPr>
              <p14:xfrm>
                <a:off x="10179798" y="4257572"/>
                <a:ext cx="3240" cy="88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2D90739-5DB4-B4DE-6B7C-497D937DDCA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170798" y="4248572"/>
                  <a:ext cx="20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A06E7E9-6539-9712-E395-13B8B3191B07}"/>
                    </a:ext>
                  </a:extLst>
                </p14:cNvPr>
                <p14:cNvContentPartPr/>
                <p14:nvPr/>
              </p14:nvContentPartPr>
              <p14:xfrm>
                <a:off x="10147758" y="4219772"/>
                <a:ext cx="86760" cy="68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A06E7E9-6539-9712-E395-13B8B3191B0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139118" y="4210772"/>
                  <a:ext cx="104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8FC4BA7-025C-C033-4FAD-D8B8FDB5A9E2}"/>
                    </a:ext>
                  </a:extLst>
                </p14:cNvPr>
                <p14:cNvContentPartPr/>
                <p14:nvPr/>
              </p14:nvContentPartPr>
              <p14:xfrm>
                <a:off x="10225158" y="4216532"/>
                <a:ext cx="171720" cy="1400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8FC4BA7-025C-C033-4FAD-D8B8FDB5A9E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216518" y="4207532"/>
                  <a:ext cx="1893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C088F17-2966-E7B5-58AB-67A6470E6689}"/>
              </a:ext>
            </a:extLst>
          </p:cNvPr>
          <p:cNvGrpSpPr/>
          <p:nvPr/>
        </p:nvGrpSpPr>
        <p:grpSpPr>
          <a:xfrm>
            <a:off x="10684518" y="4220492"/>
            <a:ext cx="492480" cy="124560"/>
            <a:chOff x="10684518" y="4220492"/>
            <a:chExt cx="49248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7E7889D-682F-E1E9-612B-E86C241DA882}"/>
                    </a:ext>
                  </a:extLst>
                </p14:cNvPr>
                <p14:cNvContentPartPr/>
                <p14:nvPr/>
              </p14:nvContentPartPr>
              <p14:xfrm>
                <a:off x="10752918" y="4250372"/>
                <a:ext cx="16200" cy="94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7E7889D-682F-E1E9-612B-E86C241DA88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744278" y="4241732"/>
                  <a:ext cx="33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F5B2E0D-90E8-0C7F-DECC-3307B4223E08}"/>
                    </a:ext>
                  </a:extLst>
                </p14:cNvPr>
                <p14:cNvContentPartPr/>
                <p14:nvPr/>
              </p14:nvContentPartPr>
              <p14:xfrm>
                <a:off x="10684518" y="4232012"/>
                <a:ext cx="232560" cy="85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F5B2E0D-90E8-0C7F-DECC-3307B4223E0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675878" y="4223012"/>
                  <a:ext cx="250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5E41266-A7D0-45E5-C92B-9C307E203917}"/>
                    </a:ext>
                  </a:extLst>
                </p14:cNvPr>
                <p14:cNvContentPartPr/>
                <p14:nvPr/>
              </p14:nvContentPartPr>
              <p14:xfrm>
                <a:off x="11121558" y="4224092"/>
                <a:ext cx="55440" cy="84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5E41266-A7D0-45E5-C92B-9C307E20391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112918" y="4215092"/>
                  <a:ext cx="73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8154E2B-3AB4-BC43-9D4E-967DE2DDBB8F}"/>
                    </a:ext>
                  </a:extLst>
                </p14:cNvPr>
                <p14:cNvContentPartPr/>
                <p14:nvPr/>
              </p14:nvContentPartPr>
              <p14:xfrm>
                <a:off x="10965318" y="4248572"/>
                <a:ext cx="16200" cy="95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8154E2B-3AB4-BC43-9D4E-967DE2DDBB8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956678" y="4239932"/>
                  <a:ext cx="33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6C89672-B41A-4208-4549-A300FBCFE0FF}"/>
                    </a:ext>
                  </a:extLst>
                </p14:cNvPr>
                <p14:cNvContentPartPr/>
                <p14:nvPr/>
              </p14:nvContentPartPr>
              <p14:xfrm>
                <a:off x="10901598" y="4220492"/>
                <a:ext cx="241560" cy="120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6C89672-B41A-4208-4549-A300FBCFE0F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892958" y="4211852"/>
                  <a:ext cx="2592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79F1BE4B-1956-3EDE-344F-DDCC4FA7E5B3}"/>
                  </a:ext>
                </a:extLst>
              </p14:cNvPr>
              <p14:cNvContentPartPr/>
              <p14:nvPr/>
            </p14:nvContentPartPr>
            <p14:xfrm>
              <a:off x="11465358" y="4242812"/>
              <a:ext cx="3960" cy="968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79F1BE4B-1956-3EDE-344F-DDCC4FA7E5B3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1456358" y="4233812"/>
                <a:ext cx="21600" cy="11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76A981C7-6C7C-1A2A-D1EC-FE89A91D5E96}"/>
              </a:ext>
            </a:extLst>
          </p:cNvPr>
          <p:cNvGrpSpPr/>
          <p:nvPr/>
        </p:nvGrpSpPr>
        <p:grpSpPr>
          <a:xfrm>
            <a:off x="9967398" y="4511732"/>
            <a:ext cx="1189800" cy="160920"/>
            <a:chOff x="9967398" y="4511732"/>
            <a:chExt cx="118980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491C24E-6649-3684-4268-2378B4988CC2}"/>
                    </a:ext>
                  </a:extLst>
                </p14:cNvPr>
                <p14:cNvContentPartPr/>
                <p14:nvPr/>
              </p14:nvContentPartPr>
              <p14:xfrm>
                <a:off x="9992958" y="4535852"/>
                <a:ext cx="37800" cy="136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491C24E-6649-3684-4268-2378B4988CC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984318" y="4527212"/>
                  <a:ext cx="55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80741E9-93C5-7C61-BDCE-4BA0998B5B2A}"/>
                    </a:ext>
                  </a:extLst>
                </p14:cNvPr>
                <p14:cNvContentPartPr/>
                <p14:nvPr/>
              </p14:nvContentPartPr>
              <p14:xfrm>
                <a:off x="9967398" y="4511732"/>
                <a:ext cx="104400" cy="723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80741E9-93C5-7C61-BDCE-4BA0998B5B2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958758" y="4503092"/>
                  <a:ext cx="122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9B2AA94-8DC8-ACB9-FEC3-B6F14102B0EE}"/>
                    </a:ext>
                  </a:extLst>
                </p14:cNvPr>
                <p14:cNvContentPartPr/>
                <p14:nvPr/>
              </p14:nvContentPartPr>
              <p14:xfrm>
                <a:off x="10128678" y="4520372"/>
                <a:ext cx="248040" cy="144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9B2AA94-8DC8-ACB9-FEC3-B6F14102B0E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120038" y="4511732"/>
                  <a:ext cx="265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A53A1CA-9C7A-E501-9B0E-CE149E37960A}"/>
                    </a:ext>
                  </a:extLst>
                </p14:cNvPr>
                <p14:cNvContentPartPr/>
                <p14:nvPr/>
              </p14:nvContentPartPr>
              <p14:xfrm>
                <a:off x="10402638" y="4534052"/>
                <a:ext cx="357120" cy="117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A53A1CA-9C7A-E501-9B0E-CE149E37960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393998" y="4525412"/>
                  <a:ext cx="374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B0019F8-063A-4A4C-4711-A64057249AB5}"/>
                    </a:ext>
                  </a:extLst>
                </p14:cNvPr>
                <p14:cNvContentPartPr/>
                <p14:nvPr/>
              </p14:nvContentPartPr>
              <p14:xfrm>
                <a:off x="10645278" y="4619012"/>
                <a:ext cx="115200" cy="108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B0019F8-063A-4A4C-4711-A64057249A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636638" y="4610372"/>
                  <a:ext cx="132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EA840B4-E484-48E9-F798-463B5AF3D64E}"/>
                    </a:ext>
                  </a:extLst>
                </p14:cNvPr>
                <p14:cNvContentPartPr/>
                <p14:nvPr/>
              </p14:nvContentPartPr>
              <p14:xfrm>
                <a:off x="10781358" y="4544132"/>
                <a:ext cx="154800" cy="810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EA840B4-E484-48E9-F798-463B5AF3D64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772718" y="4535132"/>
                  <a:ext cx="172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B5C2ADC-33E3-8DBC-5FC5-8A753754F844}"/>
                    </a:ext>
                  </a:extLst>
                </p14:cNvPr>
                <p14:cNvContentPartPr/>
                <p14:nvPr/>
              </p14:nvContentPartPr>
              <p14:xfrm>
                <a:off x="10940838" y="4535492"/>
                <a:ext cx="144720" cy="968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B5C2ADC-33E3-8DBC-5FC5-8A753754F84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932198" y="4526492"/>
                  <a:ext cx="162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2046109-870E-C724-1D61-466007CA2589}"/>
                    </a:ext>
                  </a:extLst>
                </p14:cNvPr>
                <p14:cNvContentPartPr/>
                <p14:nvPr/>
              </p14:nvContentPartPr>
              <p14:xfrm>
                <a:off x="11139198" y="4539452"/>
                <a:ext cx="18000" cy="1119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2046109-870E-C724-1D61-466007CA258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130558" y="4530452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F0EDD4D-AB3E-B444-CC65-629FB4CF862D}"/>
              </a:ext>
            </a:extLst>
          </p:cNvPr>
          <p:cNvGrpSpPr/>
          <p:nvPr/>
        </p:nvGrpSpPr>
        <p:grpSpPr>
          <a:xfrm>
            <a:off x="370544" y="5798372"/>
            <a:ext cx="607320" cy="229680"/>
            <a:chOff x="370544" y="5798372"/>
            <a:chExt cx="60732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AFDEC5-A628-C973-FFC3-BF6867DA2E88}"/>
                    </a:ext>
                  </a:extLst>
                </p14:cNvPr>
                <p14:cNvContentPartPr/>
                <p14:nvPr/>
              </p14:nvContentPartPr>
              <p14:xfrm>
                <a:off x="370544" y="5863892"/>
                <a:ext cx="210960" cy="107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AFDEC5-A628-C973-FFC3-BF6867DA2E8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61904" y="5855252"/>
                  <a:ext cx="228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88E2AB-11F8-9D06-E8D4-24BA9B5982CF}"/>
                    </a:ext>
                  </a:extLst>
                </p14:cNvPr>
                <p14:cNvContentPartPr/>
                <p14:nvPr/>
              </p14:nvContentPartPr>
              <p14:xfrm>
                <a:off x="607064" y="5808092"/>
                <a:ext cx="117360" cy="131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88E2AB-11F8-9D06-E8D4-24BA9B5982C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8424" y="5799092"/>
                  <a:ext cx="135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BA684C-1064-39AD-0A64-C2EE6EC9D550}"/>
                    </a:ext>
                  </a:extLst>
                </p14:cNvPr>
                <p14:cNvContentPartPr/>
                <p14:nvPr/>
              </p14:nvContentPartPr>
              <p14:xfrm>
                <a:off x="746024" y="5798372"/>
                <a:ext cx="128520" cy="12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BA684C-1064-39AD-0A64-C2EE6EC9D55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7024" y="5789372"/>
                  <a:ext cx="146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EDA38B-0EE6-D170-180E-F96461D37429}"/>
                    </a:ext>
                  </a:extLst>
                </p14:cNvPr>
                <p14:cNvContentPartPr/>
                <p14:nvPr/>
              </p14:nvContentPartPr>
              <p14:xfrm>
                <a:off x="455504" y="5903492"/>
                <a:ext cx="522360" cy="12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EDA38B-0EE6-D170-180E-F96461D3742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6864" y="5894492"/>
                  <a:ext cx="5400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4932266-134D-18AD-DAA7-6A742DC0B298}"/>
              </a:ext>
            </a:extLst>
          </p:cNvPr>
          <p:cNvGrpSpPr/>
          <p:nvPr/>
        </p:nvGrpSpPr>
        <p:grpSpPr>
          <a:xfrm>
            <a:off x="40784" y="6114092"/>
            <a:ext cx="727560" cy="338040"/>
            <a:chOff x="40784" y="6114092"/>
            <a:chExt cx="7275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B9CA29-94D8-7BA9-310E-128D500E91E1}"/>
                    </a:ext>
                  </a:extLst>
                </p14:cNvPr>
                <p14:cNvContentPartPr/>
                <p14:nvPr/>
              </p14:nvContentPartPr>
              <p14:xfrm>
                <a:off x="211784" y="6291932"/>
                <a:ext cx="129600" cy="124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B9CA29-94D8-7BA9-310E-128D500E91E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2784" y="6282932"/>
                  <a:ext cx="147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4B0778-201E-BF05-9D9D-4302BDB529CE}"/>
                    </a:ext>
                  </a:extLst>
                </p14:cNvPr>
                <p14:cNvContentPartPr/>
                <p14:nvPr/>
              </p14:nvContentPartPr>
              <p14:xfrm>
                <a:off x="258584" y="6221012"/>
                <a:ext cx="36000" cy="4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4B0778-201E-BF05-9D9D-4302BDB529C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49584" y="6212372"/>
                  <a:ext cx="53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F3D919-43B6-581C-7DA3-E70DFC14AEF4}"/>
                    </a:ext>
                  </a:extLst>
                </p14:cNvPr>
                <p14:cNvContentPartPr/>
                <p14:nvPr/>
              </p14:nvContentPartPr>
              <p14:xfrm>
                <a:off x="310064" y="6396692"/>
                <a:ext cx="57240" cy="5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F3D919-43B6-581C-7DA3-E70DFC14AEF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01064" y="6387692"/>
                  <a:ext cx="74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480A7A-3F95-7688-9948-4382F588679D}"/>
                    </a:ext>
                  </a:extLst>
                </p14:cNvPr>
                <p14:cNvContentPartPr/>
                <p14:nvPr/>
              </p14:nvContentPartPr>
              <p14:xfrm>
                <a:off x="489704" y="6313172"/>
                <a:ext cx="83160" cy="11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480A7A-3F95-7688-9948-4382F588679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0704" y="6304532"/>
                  <a:ext cx="100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D219FC-B081-07EC-3128-4FE2177C0A1A}"/>
                    </a:ext>
                  </a:extLst>
                </p14:cNvPr>
                <p14:cNvContentPartPr/>
                <p14:nvPr/>
              </p14:nvContentPartPr>
              <p14:xfrm>
                <a:off x="665744" y="6161972"/>
                <a:ext cx="50760" cy="6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D219FC-B081-07EC-3128-4FE2177C0A1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6744" y="6152972"/>
                  <a:ext cx="68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AF650A-E61A-5D3F-6A13-B85DC003AB62}"/>
                    </a:ext>
                  </a:extLst>
                </p14:cNvPr>
                <p14:cNvContentPartPr/>
                <p14:nvPr/>
              </p14:nvContentPartPr>
              <p14:xfrm>
                <a:off x="739904" y="6149012"/>
                <a:ext cx="28440" cy="50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AF650A-E61A-5D3F-6A13-B85DC003AB6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31264" y="6140372"/>
                  <a:ext cx="46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0CAB9EA-AC0F-38E3-BCBD-562D4DBBA4A8}"/>
                    </a:ext>
                  </a:extLst>
                </p14:cNvPr>
                <p14:cNvContentPartPr/>
                <p14:nvPr/>
              </p14:nvContentPartPr>
              <p14:xfrm>
                <a:off x="40784" y="6114092"/>
                <a:ext cx="38880" cy="45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0CAB9EA-AC0F-38E3-BCBD-562D4DBBA4A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784" y="6105092"/>
                  <a:ext cx="56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7C48F6A-A3E5-6C64-F16F-02124E6CADFA}"/>
                    </a:ext>
                  </a:extLst>
                </p14:cNvPr>
                <p14:cNvContentPartPr/>
                <p14:nvPr/>
              </p14:nvContentPartPr>
              <p14:xfrm>
                <a:off x="83984" y="6115172"/>
                <a:ext cx="68760" cy="55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7C48F6A-A3E5-6C64-F16F-02124E6CADF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5344" y="6106172"/>
                  <a:ext cx="864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4E22910-E4E8-4F54-997A-EAF9AA55EE67}"/>
              </a:ext>
            </a:extLst>
          </p:cNvPr>
          <p:cNvGrpSpPr/>
          <p:nvPr/>
        </p:nvGrpSpPr>
        <p:grpSpPr>
          <a:xfrm>
            <a:off x="1083344" y="6195452"/>
            <a:ext cx="224280" cy="223200"/>
            <a:chOff x="1083344" y="6195452"/>
            <a:chExt cx="22428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CBD836-B066-A8B3-6DEC-8A3C58A358FE}"/>
                    </a:ext>
                  </a:extLst>
                </p14:cNvPr>
                <p14:cNvContentPartPr/>
                <p14:nvPr/>
              </p14:nvContentPartPr>
              <p14:xfrm>
                <a:off x="1083344" y="6350972"/>
                <a:ext cx="106920" cy="67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CBD836-B066-A8B3-6DEC-8A3C58A358F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4704" y="6341972"/>
                  <a:ext cx="124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46532F-5A05-9666-00D3-4F9D3D0F9338}"/>
                    </a:ext>
                  </a:extLst>
                </p14:cNvPr>
                <p14:cNvContentPartPr/>
                <p14:nvPr/>
              </p14:nvContentPartPr>
              <p14:xfrm>
                <a:off x="1093424" y="6295532"/>
                <a:ext cx="90000" cy="7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46532F-5A05-9666-00D3-4F9D3D0F933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84784" y="6286892"/>
                  <a:ext cx="107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F07AF8F-DFD6-FACB-61D0-0021246CB891}"/>
                    </a:ext>
                  </a:extLst>
                </p14:cNvPr>
                <p14:cNvContentPartPr/>
                <p14:nvPr/>
              </p14:nvContentPartPr>
              <p14:xfrm>
                <a:off x="1243904" y="6195452"/>
                <a:ext cx="63720" cy="59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F07AF8F-DFD6-FACB-61D0-0021246CB89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234904" y="6186452"/>
                  <a:ext cx="8136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C2B5E13-FE85-69B5-70B1-C28F514B2D43}"/>
                  </a:ext>
                </a:extLst>
              </p14:cNvPr>
              <p14:cNvContentPartPr/>
              <p14:nvPr/>
            </p14:nvContentPartPr>
            <p14:xfrm>
              <a:off x="1649264" y="6293012"/>
              <a:ext cx="134280" cy="1087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C2B5E13-FE85-69B5-70B1-C28F514B2D43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640624" y="6284372"/>
                <a:ext cx="15192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F4EF4F28-4060-6258-2D1F-58980F1B6604}"/>
              </a:ext>
            </a:extLst>
          </p:cNvPr>
          <p:cNvGrpSpPr/>
          <p:nvPr/>
        </p:nvGrpSpPr>
        <p:grpSpPr>
          <a:xfrm>
            <a:off x="661064" y="6560492"/>
            <a:ext cx="1091880" cy="230040"/>
            <a:chOff x="661064" y="6560492"/>
            <a:chExt cx="109188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7C44EA-5573-6CB0-5C02-BC030A397A8F}"/>
                    </a:ext>
                  </a:extLst>
                </p14:cNvPr>
                <p14:cNvContentPartPr/>
                <p14:nvPr/>
              </p14:nvContentPartPr>
              <p14:xfrm>
                <a:off x="661064" y="6679652"/>
                <a:ext cx="97560" cy="110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7C44EA-5573-6CB0-5C02-BC030A397A8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52424" y="6670652"/>
                  <a:ext cx="115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CBADBB5-F765-4669-8369-C37E06D001C8}"/>
                    </a:ext>
                  </a:extLst>
                </p14:cNvPr>
                <p14:cNvContentPartPr/>
                <p14:nvPr/>
              </p14:nvContentPartPr>
              <p14:xfrm>
                <a:off x="786344" y="6621332"/>
                <a:ext cx="114480" cy="158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CBADBB5-F765-4669-8369-C37E06D001C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77344" y="6612332"/>
                  <a:ext cx="132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343E5B8-8D72-B81A-88F1-F6EB83297F0C}"/>
                    </a:ext>
                  </a:extLst>
                </p14:cNvPr>
                <p14:cNvContentPartPr/>
                <p14:nvPr/>
              </p14:nvContentPartPr>
              <p14:xfrm>
                <a:off x="942584" y="6610892"/>
                <a:ext cx="170280" cy="100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343E5B8-8D72-B81A-88F1-F6EB83297F0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33944" y="6602252"/>
                  <a:ext cx="187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1E806AD-D33B-17BD-6E3C-D8B7730E695B}"/>
                    </a:ext>
                  </a:extLst>
                </p14:cNvPr>
                <p14:cNvContentPartPr/>
                <p14:nvPr/>
              </p14:nvContentPartPr>
              <p14:xfrm>
                <a:off x="1162544" y="6609452"/>
                <a:ext cx="127440" cy="9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1E806AD-D33B-17BD-6E3C-D8B7730E69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53544" y="6600812"/>
                  <a:ext cx="145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E2C854-B4FF-4B62-9461-BF95361C1015}"/>
                    </a:ext>
                  </a:extLst>
                </p14:cNvPr>
                <p14:cNvContentPartPr/>
                <p14:nvPr/>
              </p14:nvContentPartPr>
              <p14:xfrm>
                <a:off x="1311944" y="6577412"/>
                <a:ext cx="97560" cy="100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E2C854-B4FF-4B62-9461-BF95361C101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303304" y="6568412"/>
                  <a:ext cx="11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A0BB320-8DED-CDA5-0AD4-98CC71DD76F8}"/>
                    </a:ext>
                  </a:extLst>
                </p14:cNvPr>
                <p14:cNvContentPartPr/>
                <p14:nvPr/>
              </p14:nvContentPartPr>
              <p14:xfrm>
                <a:off x="1511384" y="6584252"/>
                <a:ext cx="58320" cy="88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A0BB320-8DED-CDA5-0AD4-98CC71DD76F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502384" y="6575612"/>
                  <a:ext cx="75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44856A0-B110-7FAC-6F5D-5DE4134097DB}"/>
                    </a:ext>
                  </a:extLst>
                </p14:cNvPr>
                <p14:cNvContentPartPr/>
                <p14:nvPr/>
              </p14:nvContentPartPr>
              <p14:xfrm>
                <a:off x="1514264" y="6624932"/>
                <a:ext cx="238680" cy="65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44856A0-B110-7FAC-6F5D-5DE4134097D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505264" y="6615932"/>
                  <a:ext cx="256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5F36951-99C2-326F-FFE9-067DF849B806}"/>
                    </a:ext>
                  </a:extLst>
                </p14:cNvPr>
                <p14:cNvContentPartPr/>
                <p14:nvPr/>
              </p14:nvContentPartPr>
              <p14:xfrm>
                <a:off x="1658624" y="6560492"/>
                <a:ext cx="61200" cy="75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5F36951-99C2-326F-FFE9-067DF849B80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649984" y="6551492"/>
                  <a:ext cx="78840" cy="9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1942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text with black text&#10;&#10;Description automatically generated">
            <a:extLst>
              <a:ext uri="{FF2B5EF4-FFF2-40B4-BE49-F238E27FC236}">
                <a16:creationId xmlns:a16="http://schemas.microsoft.com/office/drawing/2014/main" id="{CA1E4A71-0C0D-5656-4077-98D5D8B3B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4" y="0"/>
            <a:ext cx="6088908" cy="2827265"/>
          </a:xfrm>
          <a:prstGeom prst="rect">
            <a:avLst/>
          </a:prstGeom>
        </p:spPr>
      </p:pic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295FC91B-E893-2DF1-E263-EC1035DD4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3" y="2900009"/>
            <a:ext cx="4595258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1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74289CA-92FB-E225-9608-FFD588C2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39" y="1287594"/>
            <a:ext cx="6020322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3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7735F5-A6FE-59F9-7ABA-FBF66C21A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47" y="356616"/>
            <a:ext cx="6812468" cy="3984651"/>
          </a:xfrm>
          <a:prstGeom prst="rect">
            <a:avLst/>
          </a:prstGeom>
        </p:spPr>
      </p:pic>
      <p:pic>
        <p:nvPicPr>
          <p:cNvPr id="5" name="Picture 4" descr="A close up of black text&#10;&#10;Description automatically generated">
            <a:extLst>
              <a:ext uri="{FF2B5EF4-FFF2-40B4-BE49-F238E27FC236}">
                <a16:creationId xmlns:a16="http://schemas.microsoft.com/office/drawing/2014/main" id="{3740CD3B-3F11-4521-24BE-5F90688B3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346" y="4240988"/>
            <a:ext cx="6615376" cy="12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5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code with text&#10;&#10;Description automatically generated">
            <a:extLst>
              <a:ext uri="{FF2B5EF4-FFF2-40B4-BE49-F238E27FC236}">
                <a16:creationId xmlns:a16="http://schemas.microsoft.com/office/drawing/2014/main" id="{DDE205AF-CFC2-D263-BD72-9A9D0703C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673181" cy="4609707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88C3843-2CFB-ADF4-3E38-A8A3FCD0B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54" y="2968615"/>
            <a:ext cx="4040446" cy="2835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2361B-B5DB-3301-79F8-D9C3BC81C183}"/>
              </a:ext>
            </a:extLst>
          </p:cNvPr>
          <p:cNvGrpSpPr/>
          <p:nvPr/>
        </p:nvGrpSpPr>
        <p:grpSpPr>
          <a:xfrm>
            <a:off x="9198353" y="91158"/>
            <a:ext cx="1221480" cy="259200"/>
            <a:chOff x="9198353" y="91158"/>
            <a:chExt cx="12214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D8AB9B-2800-776E-5A6D-21FCA759EC79}"/>
                    </a:ext>
                  </a:extLst>
                </p14:cNvPr>
                <p14:cNvContentPartPr/>
                <p14:nvPr/>
              </p14:nvContentPartPr>
              <p14:xfrm>
                <a:off x="9198353" y="128238"/>
                <a:ext cx="182160" cy="155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D8AB9B-2800-776E-5A6D-21FCA759EC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89713" y="119598"/>
                  <a:ext cx="199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B63F9D6-883F-CAAC-0A73-51564DBE8B05}"/>
                    </a:ext>
                  </a:extLst>
                </p14:cNvPr>
                <p14:cNvContentPartPr/>
                <p14:nvPr/>
              </p14:nvContentPartPr>
              <p14:xfrm>
                <a:off x="9426953" y="158478"/>
                <a:ext cx="77760" cy="92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B63F9D6-883F-CAAC-0A73-51564DBE8B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18313" y="149838"/>
                  <a:ext cx="95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5702A0-4828-B6B4-A0ED-DAC273CF4195}"/>
                    </a:ext>
                  </a:extLst>
                </p14:cNvPr>
                <p14:cNvContentPartPr/>
                <p14:nvPr/>
              </p14:nvContentPartPr>
              <p14:xfrm>
                <a:off x="9387353" y="105918"/>
                <a:ext cx="149040" cy="7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5702A0-4828-B6B4-A0ED-DAC273CF41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78353" y="97278"/>
                  <a:ext cx="166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B87AEC-9573-A5F0-D2A9-E41ED47948F2}"/>
                    </a:ext>
                  </a:extLst>
                </p14:cNvPr>
                <p14:cNvContentPartPr/>
                <p14:nvPr/>
              </p14:nvContentPartPr>
              <p14:xfrm>
                <a:off x="9547913" y="119598"/>
                <a:ext cx="109440" cy="11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EB87AEC-9573-A5F0-D2A9-E41ED47948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38913" y="110958"/>
                  <a:ext cx="127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8EDFEC-AB64-F1B5-CED2-6ED977BA537A}"/>
                    </a:ext>
                  </a:extLst>
                </p14:cNvPr>
                <p14:cNvContentPartPr/>
                <p14:nvPr/>
              </p14:nvContentPartPr>
              <p14:xfrm>
                <a:off x="9696233" y="162078"/>
                <a:ext cx="129600" cy="7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8EDFEC-AB64-F1B5-CED2-6ED977BA53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87593" y="153438"/>
                  <a:ext cx="14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CB880B-6099-3133-5996-D2855BDDD4F5}"/>
                    </a:ext>
                  </a:extLst>
                </p14:cNvPr>
                <p14:cNvContentPartPr/>
                <p14:nvPr/>
              </p14:nvContentPartPr>
              <p14:xfrm>
                <a:off x="9713153" y="117078"/>
                <a:ext cx="118440" cy="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CB880B-6099-3133-5996-D2855BDDD4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04513" y="108078"/>
                  <a:ext cx="136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81BDC32-92A5-0334-8D31-9E70919200C0}"/>
                    </a:ext>
                  </a:extLst>
                </p14:cNvPr>
                <p14:cNvContentPartPr/>
                <p14:nvPr/>
              </p14:nvContentPartPr>
              <p14:xfrm>
                <a:off x="9688673" y="181878"/>
                <a:ext cx="87480" cy="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81BDC32-92A5-0334-8D31-9E70919200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79673" y="173238"/>
                  <a:ext cx="105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5C6546-4580-6476-593F-9C580F3FD066}"/>
                    </a:ext>
                  </a:extLst>
                </p14:cNvPr>
                <p14:cNvContentPartPr/>
                <p14:nvPr/>
              </p14:nvContentPartPr>
              <p14:xfrm>
                <a:off x="9859313" y="158838"/>
                <a:ext cx="123840" cy="79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5C6546-4580-6476-593F-9C580F3FD0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50673" y="149838"/>
                  <a:ext cx="141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F4B8C3-3FBA-D46D-88CB-81E3F4F88CAA}"/>
                    </a:ext>
                  </a:extLst>
                </p14:cNvPr>
                <p14:cNvContentPartPr/>
                <p14:nvPr/>
              </p14:nvContentPartPr>
              <p14:xfrm>
                <a:off x="10012313" y="91158"/>
                <a:ext cx="162000" cy="14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4B8C3-3FBA-D46D-88CB-81E3F4F88C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03313" y="82518"/>
                  <a:ext cx="179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6E6B66-3364-D5AB-79A8-321B49A02D39}"/>
                    </a:ext>
                  </a:extLst>
                </p14:cNvPr>
                <p14:cNvContentPartPr/>
                <p14:nvPr/>
              </p14:nvContentPartPr>
              <p14:xfrm>
                <a:off x="10163153" y="115638"/>
                <a:ext cx="146520" cy="103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6E6B66-3364-D5AB-79A8-321B49A02D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54153" y="106638"/>
                  <a:ext cx="164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C2D826-98C2-2A21-E43D-F7977EA258D3}"/>
                    </a:ext>
                  </a:extLst>
                </p14:cNvPr>
                <p14:cNvContentPartPr/>
                <p14:nvPr/>
              </p14:nvContentPartPr>
              <p14:xfrm>
                <a:off x="9281513" y="308958"/>
                <a:ext cx="987480" cy="41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C2D826-98C2-2A21-E43D-F7977EA258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72513" y="299958"/>
                  <a:ext cx="100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E1017C-1D25-5B5C-66A0-E6BEE7B49072}"/>
                    </a:ext>
                  </a:extLst>
                </p14:cNvPr>
                <p14:cNvContentPartPr/>
                <p14:nvPr/>
              </p14:nvContentPartPr>
              <p14:xfrm>
                <a:off x="10402553" y="166038"/>
                <a:ext cx="17280" cy="2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E1017C-1D25-5B5C-66A0-E6BEE7B490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93553" y="157398"/>
                  <a:ext cx="34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273192-6AB4-B7D9-88FA-3BFEDB35F163}"/>
                    </a:ext>
                  </a:extLst>
                </p14:cNvPr>
                <p14:cNvContentPartPr/>
                <p14:nvPr/>
              </p14:nvContentPartPr>
              <p14:xfrm>
                <a:off x="10395353" y="256758"/>
                <a:ext cx="1080" cy="1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273192-6AB4-B7D9-88FA-3BFEDB35F1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86713" y="248118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F3B9FD-8EEB-0A39-1165-7664A7919BA3}"/>
              </a:ext>
            </a:extLst>
          </p:cNvPr>
          <p:cNvGrpSpPr/>
          <p:nvPr/>
        </p:nvGrpSpPr>
        <p:grpSpPr>
          <a:xfrm>
            <a:off x="9065513" y="465198"/>
            <a:ext cx="343800" cy="288000"/>
            <a:chOff x="9065513" y="465198"/>
            <a:chExt cx="34380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39F86E-D746-C808-2826-67B7BCF242E7}"/>
                    </a:ext>
                  </a:extLst>
                </p14:cNvPr>
                <p14:cNvContentPartPr/>
                <p14:nvPr/>
              </p14:nvContentPartPr>
              <p14:xfrm>
                <a:off x="9065513" y="465198"/>
                <a:ext cx="125640" cy="94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39F86E-D746-C808-2826-67B7BCF242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56513" y="456198"/>
                  <a:ext cx="143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42152C-A746-7491-137C-018DE257B1A1}"/>
                    </a:ext>
                  </a:extLst>
                </p14:cNvPr>
                <p14:cNvContentPartPr/>
                <p14:nvPr/>
              </p14:nvContentPartPr>
              <p14:xfrm>
                <a:off x="9276113" y="495438"/>
                <a:ext cx="15120" cy="257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42152C-A746-7491-137C-018DE257B1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67473" y="486798"/>
                  <a:ext cx="32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D4F7EC-58B2-2050-CD2D-8B16BBA081F9}"/>
                    </a:ext>
                  </a:extLst>
                </p14:cNvPr>
                <p14:cNvContentPartPr/>
                <p14:nvPr/>
              </p14:nvContentPartPr>
              <p14:xfrm>
                <a:off x="9259913" y="490398"/>
                <a:ext cx="149400" cy="11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D4F7EC-58B2-2050-CD2D-8B16BBA081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50913" y="481398"/>
                  <a:ext cx="1670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D73EC72-3A18-C9BA-6DCE-3B9719EA8DD9}"/>
              </a:ext>
            </a:extLst>
          </p:cNvPr>
          <p:cNvGrpSpPr/>
          <p:nvPr/>
        </p:nvGrpSpPr>
        <p:grpSpPr>
          <a:xfrm>
            <a:off x="9660593" y="542238"/>
            <a:ext cx="165240" cy="84240"/>
            <a:chOff x="9660593" y="542238"/>
            <a:chExt cx="16524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94B3EF-4671-0E46-E8B9-81B7081DE98F}"/>
                    </a:ext>
                  </a:extLst>
                </p14:cNvPr>
                <p14:cNvContentPartPr/>
                <p14:nvPr/>
              </p14:nvContentPartPr>
              <p14:xfrm>
                <a:off x="9669233" y="542238"/>
                <a:ext cx="136080" cy="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94B3EF-4671-0E46-E8B9-81B7081DE98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60593" y="533598"/>
                  <a:ext cx="153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616E8C-21E3-6B82-CDEC-C539A46F691E}"/>
                    </a:ext>
                  </a:extLst>
                </p14:cNvPr>
                <p14:cNvContentPartPr/>
                <p14:nvPr/>
              </p14:nvContentPartPr>
              <p14:xfrm>
                <a:off x="9660593" y="614238"/>
                <a:ext cx="165240" cy="1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616E8C-21E3-6B82-CDEC-C539A46F69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51593" y="605598"/>
                  <a:ext cx="18288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158281-1A6B-5D47-CB51-E2B01D61CFEF}"/>
              </a:ext>
            </a:extLst>
          </p:cNvPr>
          <p:cNvGrpSpPr/>
          <p:nvPr/>
        </p:nvGrpSpPr>
        <p:grpSpPr>
          <a:xfrm>
            <a:off x="10057313" y="541158"/>
            <a:ext cx="134280" cy="124920"/>
            <a:chOff x="10057313" y="541158"/>
            <a:chExt cx="13428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96DB517-19F4-0B39-21A9-AD1E3D4828F1}"/>
                    </a:ext>
                  </a:extLst>
                </p14:cNvPr>
                <p14:cNvContentPartPr/>
                <p14:nvPr/>
              </p14:nvContentPartPr>
              <p14:xfrm>
                <a:off x="10057313" y="541158"/>
                <a:ext cx="32400" cy="11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96DB517-19F4-0B39-21A9-AD1E3D4828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48313" y="532518"/>
                  <a:ext cx="50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9D64A0-9DC5-60AC-60E7-D8D40303CF87}"/>
                    </a:ext>
                  </a:extLst>
                </p14:cNvPr>
                <p14:cNvContentPartPr/>
                <p14:nvPr/>
              </p14:nvContentPartPr>
              <p14:xfrm>
                <a:off x="10112033" y="573918"/>
                <a:ext cx="79560" cy="9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9D64A0-9DC5-60AC-60E7-D8D40303C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03393" y="565278"/>
                  <a:ext cx="972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958022A-B74C-3C04-BD12-6E77B7FDB955}"/>
              </a:ext>
            </a:extLst>
          </p:cNvPr>
          <p:cNvGrpSpPr/>
          <p:nvPr/>
        </p:nvGrpSpPr>
        <p:grpSpPr>
          <a:xfrm>
            <a:off x="10297073" y="782718"/>
            <a:ext cx="358920" cy="119520"/>
            <a:chOff x="10297073" y="782718"/>
            <a:chExt cx="35892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83BDCB-E7A1-D70E-158B-089686A08FC7}"/>
                    </a:ext>
                  </a:extLst>
                </p14:cNvPr>
                <p14:cNvContentPartPr/>
                <p14:nvPr/>
              </p14:nvContentPartPr>
              <p14:xfrm>
                <a:off x="10297073" y="797118"/>
                <a:ext cx="232200" cy="105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83BDCB-E7A1-D70E-158B-089686A08F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88073" y="788478"/>
                  <a:ext cx="249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5086F1F-BB9F-DD80-E26E-5611D5FBB7DD}"/>
                    </a:ext>
                  </a:extLst>
                </p14:cNvPr>
                <p14:cNvContentPartPr/>
                <p14:nvPr/>
              </p14:nvContentPartPr>
              <p14:xfrm>
                <a:off x="10433513" y="782718"/>
                <a:ext cx="98640" cy="60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5086F1F-BB9F-DD80-E26E-5611D5FBB7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24873" y="774078"/>
                  <a:ext cx="116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F2707E-C351-95C0-6CAA-8BA5A75E1FBE}"/>
                    </a:ext>
                  </a:extLst>
                </p14:cNvPr>
                <p14:cNvContentPartPr/>
                <p14:nvPr/>
              </p14:nvContentPartPr>
              <p14:xfrm>
                <a:off x="10562393" y="812598"/>
                <a:ext cx="93600" cy="82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F2707E-C351-95C0-6CAA-8BA5A75E1F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53753" y="803958"/>
                  <a:ext cx="11124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03EEF7-38BA-9A31-D5E6-117EFE34749B}"/>
              </a:ext>
            </a:extLst>
          </p:cNvPr>
          <p:cNvGrpSpPr/>
          <p:nvPr/>
        </p:nvGrpSpPr>
        <p:grpSpPr>
          <a:xfrm>
            <a:off x="10917713" y="738438"/>
            <a:ext cx="1070640" cy="166680"/>
            <a:chOff x="10917713" y="738438"/>
            <a:chExt cx="107064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623A31F-18F0-8AE4-BCCC-C9F90178C448}"/>
                    </a:ext>
                  </a:extLst>
                </p14:cNvPr>
                <p14:cNvContentPartPr/>
                <p14:nvPr/>
              </p14:nvContentPartPr>
              <p14:xfrm>
                <a:off x="10941473" y="832038"/>
                <a:ext cx="5040" cy="73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623A31F-18F0-8AE4-BCCC-C9F90178C4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32473" y="823398"/>
                  <a:ext cx="22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939FA0-415D-045E-B673-7561047FFD1A}"/>
                    </a:ext>
                  </a:extLst>
                </p14:cNvPr>
                <p14:cNvContentPartPr/>
                <p14:nvPr/>
              </p14:nvContentPartPr>
              <p14:xfrm>
                <a:off x="10917713" y="768318"/>
                <a:ext cx="79920" cy="70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939FA0-415D-045E-B673-7561047FFD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09073" y="759678"/>
                  <a:ext cx="97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5D6A16-23B1-0514-CF0E-3C950CABE777}"/>
                    </a:ext>
                  </a:extLst>
                </p14:cNvPr>
                <p14:cNvContentPartPr/>
                <p14:nvPr/>
              </p14:nvContentPartPr>
              <p14:xfrm>
                <a:off x="11031113" y="810438"/>
                <a:ext cx="71280" cy="7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5D6A16-23B1-0514-CF0E-3C950CABE7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22113" y="801798"/>
                  <a:ext cx="88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BA6F2C-41EA-287F-F2CE-1621E1CD8DFA}"/>
                    </a:ext>
                  </a:extLst>
                </p14:cNvPr>
                <p14:cNvContentPartPr/>
                <p14:nvPr/>
              </p14:nvContentPartPr>
              <p14:xfrm>
                <a:off x="11117513" y="789198"/>
                <a:ext cx="235440" cy="10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BA6F2C-41EA-287F-F2CE-1621E1CD8D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108873" y="780558"/>
                  <a:ext cx="253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6AD1577-E214-B39D-AFDA-7C44A3483DFF}"/>
                    </a:ext>
                  </a:extLst>
                </p14:cNvPr>
                <p14:cNvContentPartPr/>
                <p14:nvPr/>
              </p14:nvContentPartPr>
              <p14:xfrm>
                <a:off x="11354033" y="789198"/>
                <a:ext cx="123120" cy="92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6AD1577-E214-B39D-AFDA-7C44A3483D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45393" y="780558"/>
                  <a:ext cx="140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A0ABDD-F4DE-F79C-2685-C7DDEC154837}"/>
                    </a:ext>
                  </a:extLst>
                </p14:cNvPr>
                <p14:cNvContentPartPr/>
                <p14:nvPr/>
              </p14:nvContentPartPr>
              <p14:xfrm>
                <a:off x="11382473" y="854718"/>
                <a:ext cx="48960" cy="5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A0ABDD-F4DE-F79C-2685-C7DDEC1548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373833" y="846078"/>
                  <a:ext cx="66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407C96-F9E7-3294-118E-28743712234C}"/>
                    </a:ext>
                  </a:extLst>
                </p14:cNvPr>
                <p14:cNvContentPartPr/>
                <p14:nvPr/>
              </p14:nvContentPartPr>
              <p14:xfrm>
                <a:off x="11483993" y="738438"/>
                <a:ext cx="237960" cy="142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407C96-F9E7-3294-118E-2874371223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474993" y="729438"/>
                  <a:ext cx="255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4039BD5-7AF0-63CA-9958-9A7E3D51C312}"/>
                    </a:ext>
                  </a:extLst>
                </p14:cNvPr>
                <p14:cNvContentPartPr/>
                <p14:nvPr/>
              </p14:nvContentPartPr>
              <p14:xfrm>
                <a:off x="11744993" y="791358"/>
                <a:ext cx="243360" cy="98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4039BD5-7AF0-63CA-9958-9A7E3D51C3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35993" y="782358"/>
                  <a:ext cx="261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656D5A4-8EB8-7CE0-2A21-6AB41DEB3118}"/>
                    </a:ext>
                  </a:extLst>
                </p14:cNvPr>
                <p14:cNvContentPartPr/>
                <p14:nvPr/>
              </p14:nvContentPartPr>
              <p14:xfrm>
                <a:off x="11890073" y="776598"/>
                <a:ext cx="95760" cy="61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656D5A4-8EB8-7CE0-2A21-6AB41DEB311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881073" y="767598"/>
                  <a:ext cx="11340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755D11C-BEBC-414C-18FD-2B1ECFD31BF4}"/>
              </a:ext>
            </a:extLst>
          </p:cNvPr>
          <p:cNvGrpSpPr/>
          <p:nvPr/>
        </p:nvGrpSpPr>
        <p:grpSpPr>
          <a:xfrm>
            <a:off x="9294833" y="1134438"/>
            <a:ext cx="91800" cy="236520"/>
            <a:chOff x="9294833" y="1134438"/>
            <a:chExt cx="918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F51EBE-A73B-4EB6-5BFC-88AEA97D00E1}"/>
                    </a:ext>
                  </a:extLst>
                </p14:cNvPr>
                <p14:cNvContentPartPr/>
                <p14:nvPr/>
              </p14:nvContentPartPr>
              <p14:xfrm>
                <a:off x="9298433" y="1176198"/>
                <a:ext cx="7560" cy="194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F51EBE-A73B-4EB6-5BFC-88AEA97D00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89433" y="1167198"/>
                  <a:ext cx="25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A8DA502-26FE-427D-09E2-0F01E90D73E7}"/>
                    </a:ext>
                  </a:extLst>
                </p14:cNvPr>
                <p14:cNvContentPartPr/>
                <p14:nvPr/>
              </p14:nvContentPartPr>
              <p14:xfrm>
                <a:off x="9294833" y="1134438"/>
                <a:ext cx="91800" cy="105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A8DA502-26FE-427D-09E2-0F01E90D73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86193" y="1125798"/>
                  <a:ext cx="1094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FB311F-9158-BCFD-2113-29E1B5EF15C8}"/>
              </a:ext>
            </a:extLst>
          </p:cNvPr>
          <p:cNvGrpSpPr/>
          <p:nvPr/>
        </p:nvGrpSpPr>
        <p:grpSpPr>
          <a:xfrm>
            <a:off x="9625313" y="1177998"/>
            <a:ext cx="157680" cy="81360"/>
            <a:chOff x="9625313" y="1177998"/>
            <a:chExt cx="15768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667971-48EC-144E-52A7-08952BDBDC01}"/>
                    </a:ext>
                  </a:extLst>
                </p14:cNvPr>
                <p14:cNvContentPartPr/>
                <p14:nvPr/>
              </p14:nvContentPartPr>
              <p14:xfrm>
                <a:off x="9643673" y="1177998"/>
                <a:ext cx="102240" cy="26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667971-48EC-144E-52A7-08952BDBDC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34673" y="1168998"/>
                  <a:ext cx="119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6B9EEE-3099-21C9-D840-E8C11C828B08}"/>
                    </a:ext>
                  </a:extLst>
                </p14:cNvPr>
                <p14:cNvContentPartPr/>
                <p14:nvPr/>
              </p14:nvContentPartPr>
              <p14:xfrm>
                <a:off x="9625313" y="1244958"/>
                <a:ext cx="157680" cy="14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6B9EEE-3099-21C9-D840-E8C11C828B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16673" y="1236318"/>
                  <a:ext cx="1753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0F5105-7102-33CA-FC67-E57F3C646209}"/>
              </a:ext>
            </a:extLst>
          </p:cNvPr>
          <p:cNvGrpSpPr/>
          <p:nvPr/>
        </p:nvGrpSpPr>
        <p:grpSpPr>
          <a:xfrm>
            <a:off x="11582633" y="1228038"/>
            <a:ext cx="154440" cy="104400"/>
            <a:chOff x="11582633" y="1228038"/>
            <a:chExt cx="15444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95B9DF-BD2A-D826-0D85-A018E8F474F9}"/>
                    </a:ext>
                  </a:extLst>
                </p14:cNvPr>
                <p14:cNvContentPartPr/>
                <p14:nvPr/>
              </p14:nvContentPartPr>
              <p14:xfrm>
                <a:off x="11582633" y="1228038"/>
                <a:ext cx="36000" cy="104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95B9DF-BD2A-D826-0D85-A018E8F474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73993" y="1219398"/>
                  <a:ext cx="53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0929C4B-BE9D-3BC2-9990-AA82DED587F1}"/>
                    </a:ext>
                  </a:extLst>
                </p14:cNvPr>
                <p14:cNvContentPartPr/>
                <p14:nvPr/>
              </p14:nvContentPartPr>
              <p14:xfrm>
                <a:off x="11633393" y="1247478"/>
                <a:ext cx="103680" cy="74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0929C4B-BE9D-3BC2-9990-AA82DED587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24393" y="1238478"/>
                  <a:ext cx="1213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D666C62-6D9D-5AFE-F826-6BA386058D6A}"/>
              </a:ext>
            </a:extLst>
          </p:cNvPr>
          <p:cNvGrpSpPr/>
          <p:nvPr/>
        </p:nvGrpSpPr>
        <p:grpSpPr>
          <a:xfrm>
            <a:off x="10364753" y="1508838"/>
            <a:ext cx="984240" cy="104400"/>
            <a:chOff x="10364753" y="1508838"/>
            <a:chExt cx="98424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6D4FDB-F6AB-E2FA-6B4A-05C0D420B610}"/>
                    </a:ext>
                  </a:extLst>
                </p14:cNvPr>
                <p14:cNvContentPartPr/>
                <p14:nvPr/>
              </p14:nvContentPartPr>
              <p14:xfrm>
                <a:off x="10364753" y="1522158"/>
                <a:ext cx="276480" cy="91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6D4FDB-F6AB-E2FA-6B4A-05C0D420B6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56113" y="1513158"/>
                  <a:ext cx="294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55A12E-904F-CC8B-40D4-D483056A2FD6}"/>
                    </a:ext>
                  </a:extLst>
                </p14:cNvPr>
                <p14:cNvContentPartPr/>
                <p14:nvPr/>
              </p14:nvContentPartPr>
              <p14:xfrm>
                <a:off x="10581833" y="1513878"/>
                <a:ext cx="98640" cy="42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55A12E-904F-CC8B-40D4-D483056A2F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72833" y="1504878"/>
                  <a:ext cx="116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E854325-87BF-A377-942E-B01BEB9DB77B}"/>
                    </a:ext>
                  </a:extLst>
                </p14:cNvPr>
                <p14:cNvContentPartPr/>
                <p14:nvPr/>
              </p14:nvContentPartPr>
              <p14:xfrm>
                <a:off x="10724393" y="1549158"/>
                <a:ext cx="203040" cy="57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E854325-87BF-A377-942E-B01BEB9DB7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15393" y="1540518"/>
                  <a:ext cx="220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6D357E-B8C1-8D38-84BD-84F5725143E3}"/>
                    </a:ext>
                  </a:extLst>
                </p14:cNvPr>
                <p14:cNvContentPartPr/>
                <p14:nvPr/>
              </p14:nvContentPartPr>
              <p14:xfrm>
                <a:off x="10980713" y="1508838"/>
                <a:ext cx="104400" cy="99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6D357E-B8C1-8D38-84BD-84F5725143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71713" y="1499838"/>
                  <a:ext cx="122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D2EB861-BA5C-88EC-6A00-2EC70E72283D}"/>
                    </a:ext>
                  </a:extLst>
                </p14:cNvPr>
                <p14:cNvContentPartPr/>
                <p14:nvPr/>
              </p14:nvContentPartPr>
              <p14:xfrm>
                <a:off x="11105273" y="1513878"/>
                <a:ext cx="243720" cy="99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D2EB861-BA5C-88EC-6A00-2EC70E7228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96633" y="1504878"/>
                  <a:ext cx="261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6936E0-E15D-CBA2-3C26-8DC0A1CBD96D}"/>
                    </a:ext>
                  </a:extLst>
                </p14:cNvPr>
                <p14:cNvContentPartPr/>
                <p14:nvPr/>
              </p14:nvContentPartPr>
              <p14:xfrm>
                <a:off x="11287793" y="1577598"/>
                <a:ext cx="54720" cy="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6936E0-E15D-CBA2-3C26-8DC0A1CBD9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79153" y="1568598"/>
                  <a:ext cx="72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9CD6857-F335-9D05-B6CD-D05691CA9E16}"/>
              </a:ext>
            </a:extLst>
          </p:cNvPr>
          <p:cNvGrpSpPr/>
          <p:nvPr/>
        </p:nvGrpSpPr>
        <p:grpSpPr>
          <a:xfrm>
            <a:off x="10426673" y="501692"/>
            <a:ext cx="1170831" cy="169066"/>
            <a:chOff x="10426673" y="501692"/>
            <a:chExt cx="1170831" cy="1690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F31C87-C7C8-57E9-7689-EB70251944B7}"/>
                    </a:ext>
                  </a:extLst>
                </p14:cNvPr>
                <p14:cNvContentPartPr/>
                <p14:nvPr/>
              </p14:nvContentPartPr>
              <p14:xfrm>
                <a:off x="10426673" y="541518"/>
                <a:ext cx="351000" cy="129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1F31C87-C7C8-57E9-7689-EB70251944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18033" y="532878"/>
                  <a:ext cx="368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08C140F-75ED-9F6A-EE64-845EE638690E}"/>
                    </a:ext>
                  </a:extLst>
                </p14:cNvPr>
                <p14:cNvContentPartPr/>
                <p14:nvPr/>
              </p14:nvContentPartPr>
              <p14:xfrm>
                <a:off x="10812233" y="532518"/>
                <a:ext cx="61920" cy="120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08C140F-75ED-9F6A-EE64-845EE63869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03233" y="523518"/>
                  <a:ext cx="79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5A5A61-8A5D-0871-A49D-E0AC3547E532}"/>
                    </a:ext>
                  </a:extLst>
                </p14:cNvPr>
                <p14:cNvContentPartPr/>
                <p14:nvPr/>
              </p14:nvContentPartPr>
              <p14:xfrm>
                <a:off x="10805393" y="531438"/>
                <a:ext cx="212760" cy="93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5A5A61-8A5D-0871-A49D-E0AC3547E5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96393" y="522438"/>
                  <a:ext cx="230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3E1488-786F-3888-D74C-8D6D20B8DC44}"/>
                    </a:ext>
                  </a:extLst>
                </p14:cNvPr>
                <p14:cNvContentPartPr/>
                <p14:nvPr/>
              </p14:nvContentPartPr>
              <p14:xfrm>
                <a:off x="10906193" y="557718"/>
                <a:ext cx="89280" cy="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3E1488-786F-3888-D74C-8D6D20B8DC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97553" y="548718"/>
                  <a:ext cx="106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29A937D-FDE4-AC4A-84E5-52152DAF59BC}"/>
                    </a:ext>
                  </a:extLst>
                </p14:cNvPr>
                <p14:cNvContentPartPr/>
                <p14:nvPr/>
              </p14:nvContentPartPr>
              <p14:xfrm>
                <a:off x="11354864" y="519692"/>
                <a:ext cx="17280" cy="84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29A937D-FDE4-AC4A-84E5-52152DAF59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46224" y="511052"/>
                  <a:ext cx="34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5D72268-7D15-1CFB-C439-61B4230AF0C9}"/>
                    </a:ext>
                  </a:extLst>
                </p14:cNvPr>
                <p14:cNvContentPartPr/>
                <p14:nvPr/>
              </p14:nvContentPartPr>
              <p14:xfrm>
                <a:off x="11317064" y="501692"/>
                <a:ext cx="165240" cy="21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5D72268-7D15-1CFB-C439-61B4230AF0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08064" y="492692"/>
                  <a:ext cx="182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33E531-2C15-47B4-E274-6832B2BE4A88}"/>
                    </a:ext>
                  </a:extLst>
                </p14:cNvPr>
                <p14:cNvContentPartPr/>
                <p14:nvPr/>
              </p14:nvContentPartPr>
              <p14:xfrm>
                <a:off x="11496704" y="539852"/>
                <a:ext cx="100800" cy="64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33E531-2C15-47B4-E274-6832B2BE4A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488064" y="531212"/>
                  <a:ext cx="118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74BC977-9767-4C21-132A-6C9B7D2A02C0}"/>
                    </a:ext>
                  </a:extLst>
                </p14:cNvPr>
                <p14:cNvContentPartPr/>
                <p14:nvPr/>
              </p14:nvContentPartPr>
              <p14:xfrm>
                <a:off x="11007824" y="542012"/>
                <a:ext cx="166320" cy="105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74BC977-9767-4C21-132A-6C9B7D2A02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98824" y="533012"/>
                  <a:ext cx="183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B3A158-519A-6F0A-D11D-3D225DA47EAB}"/>
                    </a:ext>
                  </a:extLst>
                </p14:cNvPr>
                <p14:cNvContentPartPr/>
                <p14:nvPr/>
              </p14:nvContentPartPr>
              <p14:xfrm>
                <a:off x="11205824" y="564692"/>
                <a:ext cx="69480" cy="62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B3A158-519A-6F0A-D11D-3D225DA47E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96824" y="556052"/>
                  <a:ext cx="87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5F62BB-C266-0124-3F43-22D3827E1DAF}"/>
                    </a:ext>
                  </a:extLst>
                </p14:cNvPr>
                <p14:cNvContentPartPr/>
                <p14:nvPr/>
              </p14:nvContentPartPr>
              <p14:xfrm>
                <a:off x="10910264" y="506372"/>
                <a:ext cx="89280" cy="15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5F62BB-C266-0124-3F43-22D3827E1DA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01624" y="497372"/>
                  <a:ext cx="1069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EC838DD-5E1B-6183-1CB4-0B23181D32B0}"/>
              </a:ext>
            </a:extLst>
          </p:cNvPr>
          <p:cNvGrpSpPr/>
          <p:nvPr/>
        </p:nvGrpSpPr>
        <p:grpSpPr>
          <a:xfrm>
            <a:off x="9981353" y="1192398"/>
            <a:ext cx="1248951" cy="174240"/>
            <a:chOff x="9981353" y="1192398"/>
            <a:chExt cx="1248951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59D580-1718-F716-1D41-8AAA3379A2EA}"/>
                    </a:ext>
                  </a:extLst>
                </p14:cNvPr>
                <p14:cNvContentPartPr/>
                <p14:nvPr/>
              </p14:nvContentPartPr>
              <p14:xfrm>
                <a:off x="9981353" y="1192398"/>
                <a:ext cx="33120" cy="9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59D580-1718-F716-1D41-8AAA3379A2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72353" y="1183758"/>
                  <a:ext cx="50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6399CA2-3CF9-6E9E-D001-2BE2693C1083}"/>
                    </a:ext>
                  </a:extLst>
                </p14:cNvPr>
                <p14:cNvContentPartPr/>
                <p14:nvPr/>
              </p14:nvContentPartPr>
              <p14:xfrm>
                <a:off x="10056233" y="1226958"/>
                <a:ext cx="130320" cy="89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6399CA2-3CF9-6E9E-D001-2BE2693C108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47233" y="1218318"/>
                  <a:ext cx="147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08955AF-2266-6305-7981-0FACF19C4FC6}"/>
                    </a:ext>
                  </a:extLst>
                </p14:cNvPr>
                <p14:cNvContentPartPr/>
                <p14:nvPr/>
              </p14:nvContentPartPr>
              <p14:xfrm>
                <a:off x="10222913" y="1231998"/>
                <a:ext cx="188640" cy="11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08955AF-2266-6305-7981-0FACF19C4F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13913" y="1223358"/>
                  <a:ext cx="206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E6C20FD-758E-B1DD-BE8C-760037BC583C}"/>
                    </a:ext>
                  </a:extLst>
                </p14:cNvPr>
                <p14:cNvContentPartPr/>
                <p14:nvPr/>
              </p14:nvContentPartPr>
              <p14:xfrm>
                <a:off x="10479953" y="1222638"/>
                <a:ext cx="172080" cy="98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E6C20FD-758E-B1DD-BE8C-760037BC583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70953" y="1213638"/>
                  <a:ext cx="189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7A1D7BD-9944-601C-4FE6-B52C7AA22CC7}"/>
                    </a:ext>
                  </a:extLst>
                </p14:cNvPr>
                <p14:cNvContentPartPr/>
                <p14:nvPr/>
              </p14:nvContentPartPr>
              <p14:xfrm>
                <a:off x="10687673" y="1225878"/>
                <a:ext cx="3960" cy="72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7A1D7BD-9944-601C-4FE6-B52C7AA22C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78673" y="1216878"/>
                  <a:ext cx="21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EBC8EB-748C-12E4-604B-0CE9DF17A6D8}"/>
                    </a:ext>
                  </a:extLst>
                </p14:cNvPr>
                <p14:cNvContentPartPr/>
                <p14:nvPr/>
              </p14:nvContentPartPr>
              <p14:xfrm>
                <a:off x="10472753" y="1276278"/>
                <a:ext cx="53640" cy="90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EBC8EB-748C-12E4-604B-0CE9DF17A6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464113" y="1267278"/>
                  <a:ext cx="71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7789126-C3CF-E6D2-83DE-B3ADA63031DF}"/>
                    </a:ext>
                  </a:extLst>
                </p14:cNvPr>
                <p14:cNvContentPartPr/>
                <p14:nvPr/>
              </p14:nvContentPartPr>
              <p14:xfrm>
                <a:off x="10783433" y="1211118"/>
                <a:ext cx="111960" cy="120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7789126-C3CF-E6D2-83DE-B3ADA63031D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74793" y="1202118"/>
                  <a:ext cx="129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8D233EE-CD67-34E5-EF13-783DA9480E55}"/>
                    </a:ext>
                  </a:extLst>
                </p14:cNvPr>
                <p14:cNvContentPartPr/>
                <p14:nvPr/>
              </p14:nvContentPartPr>
              <p14:xfrm>
                <a:off x="10810793" y="1258638"/>
                <a:ext cx="79200" cy="1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8D233EE-CD67-34E5-EF13-783DA9480E5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802153" y="1249638"/>
                  <a:ext cx="96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3D32A2-63AC-C77A-7A7D-362FD98DAED1}"/>
                    </a:ext>
                  </a:extLst>
                </p14:cNvPr>
                <p14:cNvContentPartPr/>
                <p14:nvPr/>
              </p14:nvContentPartPr>
              <p14:xfrm>
                <a:off x="10979993" y="1219758"/>
                <a:ext cx="70200" cy="13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3D32A2-63AC-C77A-7A7D-362FD98DAED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971353" y="1211118"/>
                  <a:ext cx="87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C500D8F-C9C4-E935-4A89-13D86D3D909C}"/>
                    </a:ext>
                  </a:extLst>
                </p14:cNvPr>
                <p14:cNvContentPartPr/>
                <p14:nvPr/>
              </p14:nvContentPartPr>
              <p14:xfrm>
                <a:off x="10988024" y="1271012"/>
                <a:ext cx="87120" cy="9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C500D8F-C9C4-E935-4A89-13D86D3D909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979384" y="1262012"/>
                  <a:ext cx="104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9F22ACD-5285-43C1-B5BA-D8977A3B4879}"/>
                    </a:ext>
                  </a:extLst>
                </p14:cNvPr>
                <p14:cNvContentPartPr/>
                <p14:nvPr/>
              </p14:nvContentPartPr>
              <p14:xfrm>
                <a:off x="11129864" y="1214492"/>
                <a:ext cx="100440" cy="102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9F22ACD-5285-43C1-B5BA-D8977A3B487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120864" y="1205492"/>
                  <a:ext cx="11808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0DCF3CE-0611-BE27-97D0-14A08F1FEA08}"/>
              </a:ext>
            </a:extLst>
          </p:cNvPr>
          <p:cNvGrpSpPr/>
          <p:nvPr/>
        </p:nvGrpSpPr>
        <p:grpSpPr>
          <a:xfrm>
            <a:off x="353984" y="5470412"/>
            <a:ext cx="661680" cy="209520"/>
            <a:chOff x="353984" y="5470412"/>
            <a:chExt cx="66168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7A7BD1-F000-C9F9-9049-D4882B37FDEE}"/>
                    </a:ext>
                  </a:extLst>
                </p14:cNvPr>
                <p14:cNvContentPartPr/>
                <p14:nvPr/>
              </p14:nvContentPartPr>
              <p14:xfrm>
                <a:off x="354344" y="5539892"/>
                <a:ext cx="240840" cy="101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7A7BD1-F000-C9F9-9049-D4882B37FDE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5704" y="5530892"/>
                  <a:ext cx="258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D0AC55-A4C2-7011-42D1-CB660C03B4AA}"/>
                    </a:ext>
                  </a:extLst>
                </p14:cNvPr>
                <p14:cNvContentPartPr/>
                <p14:nvPr/>
              </p14:nvContentPartPr>
              <p14:xfrm>
                <a:off x="608504" y="5527292"/>
                <a:ext cx="148320" cy="97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D0AC55-A4C2-7011-42D1-CB660C03B4A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9504" y="5518292"/>
                  <a:ext cx="165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33A95D-3B96-D694-4186-C1A7C8969D49}"/>
                    </a:ext>
                  </a:extLst>
                </p14:cNvPr>
                <p14:cNvContentPartPr/>
                <p14:nvPr/>
              </p14:nvContentPartPr>
              <p14:xfrm>
                <a:off x="760424" y="5489852"/>
                <a:ext cx="134280" cy="99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33A95D-3B96-D694-4186-C1A7C8969D4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51784" y="5481212"/>
                  <a:ext cx="151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9AB02EC-8CF1-7437-70CC-06AAB47B99F3}"/>
                    </a:ext>
                  </a:extLst>
                </p14:cNvPr>
                <p14:cNvContentPartPr/>
                <p14:nvPr/>
              </p14:nvContentPartPr>
              <p14:xfrm>
                <a:off x="353984" y="5642852"/>
                <a:ext cx="535680" cy="37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9AB02EC-8CF1-7437-70CC-06AAB47B99F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4984" y="5634212"/>
                  <a:ext cx="553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9EE950C-AD80-D9ED-26DD-0F129AC07584}"/>
                    </a:ext>
                  </a:extLst>
                </p14:cNvPr>
                <p14:cNvContentPartPr/>
                <p14:nvPr/>
              </p14:nvContentPartPr>
              <p14:xfrm>
                <a:off x="987944" y="5470412"/>
                <a:ext cx="27720" cy="74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9EE950C-AD80-D9ED-26DD-0F129AC0758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79304" y="5461412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3AC573B-D22B-E76F-2E9A-B6B8589266EB}"/>
              </a:ext>
            </a:extLst>
          </p:cNvPr>
          <p:cNvGrpSpPr/>
          <p:nvPr/>
        </p:nvGrpSpPr>
        <p:grpSpPr>
          <a:xfrm>
            <a:off x="71744" y="5761652"/>
            <a:ext cx="695520" cy="406080"/>
            <a:chOff x="71744" y="5761652"/>
            <a:chExt cx="69552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AAD032-395D-9684-CC53-F0EA0B1E8B6F}"/>
                    </a:ext>
                  </a:extLst>
                </p14:cNvPr>
                <p14:cNvContentPartPr/>
                <p14:nvPr/>
              </p14:nvContentPartPr>
              <p14:xfrm>
                <a:off x="135464" y="5988812"/>
                <a:ext cx="182160" cy="178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AAD032-395D-9684-CC53-F0EA0B1E8B6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6824" y="5979812"/>
                  <a:ext cx="199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95E68FC-F54D-7700-148B-392B067308AA}"/>
                    </a:ext>
                  </a:extLst>
                </p14:cNvPr>
                <p14:cNvContentPartPr/>
                <p14:nvPr/>
              </p14:nvContentPartPr>
              <p14:xfrm>
                <a:off x="271904" y="6092492"/>
                <a:ext cx="40680" cy="55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95E68FC-F54D-7700-148B-392B067308A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3264" y="6083492"/>
                  <a:ext cx="58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21AB08-9F75-63A5-12E4-A696E35BFEE6}"/>
                    </a:ext>
                  </a:extLst>
                </p14:cNvPr>
                <p14:cNvContentPartPr/>
                <p14:nvPr/>
              </p14:nvContentPartPr>
              <p14:xfrm>
                <a:off x="211064" y="5899172"/>
                <a:ext cx="36000" cy="4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21AB08-9F75-63A5-12E4-A696E35BFE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2064" y="5890532"/>
                  <a:ext cx="53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0706F6-249D-B4EB-3911-98B25C8E18FD}"/>
                    </a:ext>
                  </a:extLst>
                </p14:cNvPr>
                <p14:cNvContentPartPr/>
                <p14:nvPr/>
              </p14:nvContentPartPr>
              <p14:xfrm>
                <a:off x="429944" y="5953172"/>
                <a:ext cx="127080" cy="200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0706F6-249D-B4EB-3911-98B25C8E18F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1304" y="5944172"/>
                  <a:ext cx="144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6F91030-A0E0-3A7F-704E-BCAFBF47FD7D}"/>
                    </a:ext>
                  </a:extLst>
                </p14:cNvPr>
                <p14:cNvContentPartPr/>
                <p14:nvPr/>
              </p14:nvContentPartPr>
              <p14:xfrm>
                <a:off x="659264" y="5847332"/>
                <a:ext cx="68400" cy="77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6F91030-A0E0-3A7F-704E-BCAFBF47FD7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0624" y="5838332"/>
                  <a:ext cx="86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D0B9381-5F46-33DB-9F54-46918218F681}"/>
                    </a:ext>
                  </a:extLst>
                </p14:cNvPr>
                <p14:cNvContentPartPr/>
                <p14:nvPr/>
              </p14:nvContentPartPr>
              <p14:xfrm>
                <a:off x="720104" y="5839052"/>
                <a:ext cx="47160" cy="32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D0B9381-5F46-33DB-9F54-46918218F68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1464" y="5830052"/>
                  <a:ext cx="648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71E4734-48A5-9EB7-DD75-B9A88D743020}"/>
                    </a:ext>
                  </a:extLst>
                </p14:cNvPr>
                <p14:cNvContentPartPr/>
                <p14:nvPr/>
              </p14:nvContentPartPr>
              <p14:xfrm>
                <a:off x="71744" y="5761652"/>
                <a:ext cx="136080" cy="70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71E4734-48A5-9EB7-DD75-B9A88D74302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104" y="5753012"/>
                  <a:ext cx="15372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3A07237-9924-7B72-A014-F657FBDC931E}"/>
              </a:ext>
            </a:extLst>
          </p:cNvPr>
          <p:cNvGrpSpPr/>
          <p:nvPr/>
        </p:nvGrpSpPr>
        <p:grpSpPr>
          <a:xfrm>
            <a:off x="1089824" y="5925452"/>
            <a:ext cx="227880" cy="198360"/>
            <a:chOff x="1089824" y="5925452"/>
            <a:chExt cx="22788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449AA61-AAB9-F47D-E596-327CD582B0ED}"/>
                    </a:ext>
                  </a:extLst>
                </p14:cNvPr>
                <p14:cNvContentPartPr/>
                <p14:nvPr/>
              </p14:nvContentPartPr>
              <p14:xfrm>
                <a:off x="1094504" y="6054332"/>
                <a:ext cx="82440" cy="69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449AA61-AAB9-F47D-E596-327CD582B0E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5864" y="6045332"/>
                  <a:ext cx="10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15867D6-0979-D5A0-E51E-8C597E7B2B1E}"/>
                    </a:ext>
                  </a:extLst>
                </p14:cNvPr>
                <p14:cNvContentPartPr/>
                <p14:nvPr/>
              </p14:nvContentPartPr>
              <p14:xfrm>
                <a:off x="1089824" y="5990972"/>
                <a:ext cx="75240" cy="86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15867D6-0979-D5A0-E51E-8C597E7B2B1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81184" y="5981972"/>
                  <a:ext cx="92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B15E7AA-368C-E2C6-8D47-5BA7CFD2E619}"/>
                    </a:ext>
                  </a:extLst>
                </p14:cNvPr>
                <p14:cNvContentPartPr/>
                <p14:nvPr/>
              </p14:nvContentPartPr>
              <p14:xfrm>
                <a:off x="1244264" y="5925452"/>
                <a:ext cx="73440" cy="63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B15E7AA-368C-E2C6-8D47-5BA7CFD2E61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235624" y="5916812"/>
                  <a:ext cx="9108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A8D66C0-5533-B2ED-DA22-055830B9913A}"/>
              </a:ext>
            </a:extLst>
          </p:cNvPr>
          <p:cNvGrpSpPr/>
          <p:nvPr/>
        </p:nvGrpSpPr>
        <p:grpSpPr>
          <a:xfrm>
            <a:off x="228704" y="6372572"/>
            <a:ext cx="108720" cy="66960"/>
            <a:chOff x="228704" y="6372572"/>
            <a:chExt cx="108720" cy="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CEF58E7-669F-2F41-6CAE-9D9044CEA09D}"/>
                    </a:ext>
                  </a:extLst>
                </p14:cNvPr>
                <p14:cNvContentPartPr/>
                <p14:nvPr/>
              </p14:nvContentPartPr>
              <p14:xfrm>
                <a:off x="228704" y="6372572"/>
                <a:ext cx="10872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CEF58E7-669F-2F41-6CAE-9D9044CEA09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9704" y="6363932"/>
                  <a:ext cx="126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4B50D94-6F62-9B9B-0D29-800C713942D6}"/>
                    </a:ext>
                  </a:extLst>
                </p14:cNvPr>
                <p14:cNvContentPartPr/>
                <p14:nvPr/>
              </p14:nvContentPartPr>
              <p14:xfrm>
                <a:off x="232664" y="6373652"/>
                <a:ext cx="91800" cy="65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4B50D94-6F62-9B9B-0D29-800C713942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4024" y="6365012"/>
                  <a:ext cx="10944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263DDD6-227D-14FD-996C-5D37ACC6874F}"/>
              </a:ext>
            </a:extLst>
          </p:cNvPr>
          <p:cNvGrpSpPr/>
          <p:nvPr/>
        </p:nvGrpSpPr>
        <p:grpSpPr>
          <a:xfrm>
            <a:off x="702464" y="6224252"/>
            <a:ext cx="746640" cy="190440"/>
            <a:chOff x="702464" y="6224252"/>
            <a:chExt cx="74664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55B1C4-286D-A305-3EFC-9BBAC7B2E392}"/>
                    </a:ext>
                  </a:extLst>
                </p14:cNvPr>
                <p14:cNvContentPartPr/>
                <p14:nvPr/>
              </p14:nvContentPartPr>
              <p14:xfrm>
                <a:off x="702464" y="6317132"/>
                <a:ext cx="33120" cy="9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55B1C4-286D-A305-3EFC-9BBAC7B2E39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3824" y="6308132"/>
                  <a:ext cx="50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E93182-66E8-4842-5C3E-ACC50F205ECD}"/>
                    </a:ext>
                  </a:extLst>
                </p14:cNvPr>
                <p14:cNvContentPartPr/>
                <p14:nvPr/>
              </p14:nvContentPartPr>
              <p14:xfrm>
                <a:off x="764024" y="6316772"/>
                <a:ext cx="118080" cy="87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E93182-66E8-4842-5C3E-ACC50F205EC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55024" y="6307772"/>
                  <a:ext cx="135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5AF510A-89EF-C7C3-75E7-0A226C89F78E}"/>
                    </a:ext>
                  </a:extLst>
                </p14:cNvPr>
                <p14:cNvContentPartPr/>
                <p14:nvPr/>
              </p14:nvContentPartPr>
              <p14:xfrm>
                <a:off x="932144" y="6257012"/>
                <a:ext cx="251280" cy="121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5AF510A-89EF-C7C3-75E7-0A226C89F78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23144" y="6248372"/>
                  <a:ext cx="268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2933F6-765F-78A6-8BD2-4F94BF3AAE19}"/>
                    </a:ext>
                  </a:extLst>
                </p14:cNvPr>
                <p14:cNvContentPartPr/>
                <p14:nvPr/>
              </p14:nvContentPartPr>
              <p14:xfrm>
                <a:off x="1071824" y="6242252"/>
                <a:ext cx="108000" cy="69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2933F6-765F-78A6-8BD2-4F94BF3AAE1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62824" y="6233252"/>
                  <a:ext cx="125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761D70A-E8FA-2BAD-53AF-D13A38EB90B0}"/>
                    </a:ext>
                  </a:extLst>
                </p14:cNvPr>
                <p14:cNvContentPartPr/>
                <p14:nvPr/>
              </p14:nvContentPartPr>
              <p14:xfrm>
                <a:off x="1436504" y="6249812"/>
                <a:ext cx="12600" cy="102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761D70A-E8FA-2BAD-53AF-D13A38EB90B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27504" y="6240812"/>
                  <a:ext cx="30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FAB0AE1-5213-B02B-9FF4-63077428C500}"/>
                    </a:ext>
                  </a:extLst>
                </p14:cNvPr>
                <p14:cNvContentPartPr/>
                <p14:nvPr/>
              </p14:nvContentPartPr>
              <p14:xfrm>
                <a:off x="1254344" y="6224252"/>
                <a:ext cx="117360" cy="119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FAB0AE1-5213-B02B-9FF4-63077428C50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45344" y="6215612"/>
                  <a:ext cx="1350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D48B02B-B192-BE48-B059-B9B804D09327}"/>
              </a:ext>
            </a:extLst>
          </p:cNvPr>
          <p:cNvGrpSpPr/>
          <p:nvPr/>
        </p:nvGrpSpPr>
        <p:grpSpPr>
          <a:xfrm>
            <a:off x="8072744" y="5254052"/>
            <a:ext cx="612000" cy="693000"/>
            <a:chOff x="8072744" y="5254052"/>
            <a:chExt cx="61200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A6E53F3-6581-AFD8-AD31-E0D38C44625B}"/>
                    </a:ext>
                  </a:extLst>
                </p14:cNvPr>
                <p14:cNvContentPartPr/>
                <p14:nvPr/>
              </p14:nvContentPartPr>
              <p14:xfrm>
                <a:off x="8072744" y="5254052"/>
                <a:ext cx="612000" cy="304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A6E53F3-6581-AFD8-AD31-E0D38C44625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64104" y="5245052"/>
                  <a:ext cx="6296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CCA3519-3E96-B71C-ECC5-7A0C014BBD02}"/>
                    </a:ext>
                  </a:extLst>
                </p14:cNvPr>
                <p14:cNvContentPartPr/>
                <p14:nvPr/>
              </p14:nvContentPartPr>
              <p14:xfrm>
                <a:off x="8177864" y="5500292"/>
                <a:ext cx="150840" cy="430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CCA3519-3E96-B71C-ECC5-7A0C014BBD0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68864" y="5491292"/>
                  <a:ext cx="1684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10012A7-78B6-3526-A7F9-435C7E0DBED1}"/>
                    </a:ext>
                  </a:extLst>
                </p14:cNvPr>
                <p14:cNvContentPartPr/>
                <p14:nvPr/>
              </p14:nvContentPartPr>
              <p14:xfrm>
                <a:off x="8157344" y="5818172"/>
                <a:ext cx="131400" cy="128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10012A7-78B6-3526-A7F9-435C7E0DBED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48704" y="5809532"/>
                  <a:ext cx="14904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A3954A-D35C-DAF9-F162-B8191D5B61B4}"/>
              </a:ext>
            </a:extLst>
          </p:cNvPr>
          <p:cNvGrpSpPr/>
          <p:nvPr/>
        </p:nvGrpSpPr>
        <p:grpSpPr>
          <a:xfrm>
            <a:off x="7704824" y="6039212"/>
            <a:ext cx="928440" cy="175680"/>
            <a:chOff x="7704824" y="6039212"/>
            <a:chExt cx="9284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3BD3903-93F1-3DE7-53EA-9FBAEE80EF99}"/>
                    </a:ext>
                  </a:extLst>
                </p14:cNvPr>
                <p14:cNvContentPartPr/>
                <p14:nvPr/>
              </p14:nvContentPartPr>
              <p14:xfrm>
                <a:off x="7704824" y="6067652"/>
                <a:ext cx="158760" cy="147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3BD3903-93F1-3DE7-53EA-9FBAEE80EF9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696184" y="6059012"/>
                  <a:ext cx="176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2C58C83-D600-D750-C8BF-88E4297F49E2}"/>
                    </a:ext>
                  </a:extLst>
                </p14:cNvPr>
                <p14:cNvContentPartPr/>
                <p14:nvPr/>
              </p14:nvContentPartPr>
              <p14:xfrm>
                <a:off x="7887344" y="6055412"/>
                <a:ext cx="91080" cy="113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2C58C83-D600-D750-C8BF-88E4297F49E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78704" y="6046412"/>
                  <a:ext cx="108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22F157B-93C5-4C86-6E96-EF7002A5C802}"/>
                    </a:ext>
                  </a:extLst>
                </p14:cNvPr>
                <p14:cNvContentPartPr/>
                <p14:nvPr/>
              </p14:nvContentPartPr>
              <p14:xfrm>
                <a:off x="8035304" y="6067652"/>
                <a:ext cx="257040" cy="117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22F157B-93C5-4C86-6E96-EF7002A5C80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26304" y="6058652"/>
                  <a:ext cx="274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488C911-4A1A-14CD-D0BA-468A0BCF7973}"/>
                    </a:ext>
                  </a:extLst>
                </p14:cNvPr>
                <p14:cNvContentPartPr/>
                <p14:nvPr/>
              </p14:nvContentPartPr>
              <p14:xfrm>
                <a:off x="8215664" y="6039212"/>
                <a:ext cx="84240" cy="60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488C911-4A1A-14CD-D0BA-468A0BCF79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07024" y="6030572"/>
                  <a:ext cx="101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8438B9-5587-CD17-3744-2E853CD0A7BF}"/>
                    </a:ext>
                  </a:extLst>
                </p14:cNvPr>
                <p14:cNvContentPartPr/>
                <p14:nvPr/>
              </p14:nvContentPartPr>
              <p14:xfrm>
                <a:off x="8370104" y="6041372"/>
                <a:ext cx="263160" cy="127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8438B9-5587-CD17-3744-2E853CD0A7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61464" y="6032372"/>
                  <a:ext cx="2808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B87AD7B-D4BC-601F-0AE1-1309B21EA470}"/>
              </a:ext>
            </a:extLst>
          </p:cNvPr>
          <p:cNvGrpSpPr/>
          <p:nvPr/>
        </p:nvGrpSpPr>
        <p:grpSpPr>
          <a:xfrm>
            <a:off x="8969504" y="6056492"/>
            <a:ext cx="160560" cy="104040"/>
            <a:chOff x="8969504" y="6056492"/>
            <a:chExt cx="16056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DF03C0A-9EE9-5F4D-1C42-2156AFEDFDF1}"/>
                    </a:ext>
                  </a:extLst>
                </p14:cNvPr>
                <p14:cNvContentPartPr/>
                <p14:nvPr/>
              </p14:nvContentPartPr>
              <p14:xfrm>
                <a:off x="8969504" y="6056492"/>
                <a:ext cx="7560" cy="104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DF03C0A-9EE9-5F4D-1C42-2156AFEDFDF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60504" y="6047852"/>
                  <a:ext cx="25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4635442-A89B-9E53-2D1E-888C9181EC59}"/>
                    </a:ext>
                  </a:extLst>
                </p14:cNvPr>
                <p14:cNvContentPartPr/>
                <p14:nvPr/>
              </p14:nvContentPartPr>
              <p14:xfrm>
                <a:off x="9001544" y="6057932"/>
                <a:ext cx="128520" cy="98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4635442-A89B-9E53-2D1E-888C9181EC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992904" y="6049292"/>
                  <a:ext cx="14616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46F0EC5-43FF-E54D-B9DE-8FDE2D374C30}"/>
              </a:ext>
            </a:extLst>
          </p:cNvPr>
          <p:cNvGrpSpPr/>
          <p:nvPr/>
        </p:nvGrpSpPr>
        <p:grpSpPr>
          <a:xfrm>
            <a:off x="7781504" y="6297692"/>
            <a:ext cx="397800" cy="140760"/>
            <a:chOff x="7781504" y="6297692"/>
            <a:chExt cx="39780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E2F93B9-B9FB-CA5A-2AA6-D566E9A95D9F}"/>
                    </a:ext>
                  </a:extLst>
                </p14:cNvPr>
                <p14:cNvContentPartPr/>
                <p14:nvPr/>
              </p14:nvContentPartPr>
              <p14:xfrm>
                <a:off x="7781504" y="6307052"/>
                <a:ext cx="242640" cy="131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E2F93B9-B9FB-CA5A-2AA6-D566E9A95D9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772864" y="6298412"/>
                  <a:ext cx="260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AEF4214-A449-28F5-F178-1D1E168FEF37}"/>
                    </a:ext>
                  </a:extLst>
                </p14:cNvPr>
                <p14:cNvContentPartPr/>
                <p14:nvPr/>
              </p14:nvContentPartPr>
              <p14:xfrm>
                <a:off x="7921184" y="6297692"/>
                <a:ext cx="100440" cy="78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AEF4214-A449-28F5-F178-1D1E168FEF3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912544" y="6289052"/>
                  <a:ext cx="118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3BD94B-F623-98AF-D7E7-A8521EAD8168}"/>
                    </a:ext>
                  </a:extLst>
                </p14:cNvPr>
                <p14:cNvContentPartPr/>
                <p14:nvPr/>
              </p14:nvContentPartPr>
              <p14:xfrm>
                <a:off x="8088224" y="6302372"/>
                <a:ext cx="91080" cy="110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3BD94B-F623-98AF-D7E7-A8521EAD816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079224" y="6293732"/>
                  <a:ext cx="1087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D4AF483-F3A4-D0D7-E442-C54E3C18C491}"/>
              </a:ext>
            </a:extLst>
          </p:cNvPr>
          <p:cNvGrpSpPr/>
          <p:nvPr/>
        </p:nvGrpSpPr>
        <p:grpSpPr>
          <a:xfrm>
            <a:off x="8541824" y="6255212"/>
            <a:ext cx="1053000" cy="165600"/>
            <a:chOff x="8541824" y="6255212"/>
            <a:chExt cx="105300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9B7A893-5B5A-8E13-5213-B2B4B88A9562}"/>
                    </a:ext>
                  </a:extLst>
                </p14:cNvPr>
                <p14:cNvContentPartPr/>
                <p14:nvPr/>
              </p14:nvContentPartPr>
              <p14:xfrm>
                <a:off x="8541824" y="6281492"/>
                <a:ext cx="2880" cy="102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9B7A893-5B5A-8E13-5213-B2B4B88A95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532824" y="6272492"/>
                  <a:ext cx="20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FF13A7B-CD13-0592-CE9D-A3B375114D32}"/>
                    </a:ext>
                  </a:extLst>
                </p14:cNvPr>
                <p14:cNvContentPartPr/>
                <p14:nvPr/>
              </p14:nvContentPartPr>
              <p14:xfrm>
                <a:off x="8545064" y="6255212"/>
                <a:ext cx="74160" cy="58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FF13A7B-CD13-0592-CE9D-A3B375114D3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536424" y="6246212"/>
                  <a:ext cx="91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1CF2EBD-6D16-1D73-7B0E-0EF066D1D7E6}"/>
                    </a:ext>
                  </a:extLst>
                </p14:cNvPr>
                <p14:cNvContentPartPr/>
                <p14:nvPr/>
              </p14:nvContentPartPr>
              <p14:xfrm>
                <a:off x="8662784" y="6268172"/>
                <a:ext cx="236880" cy="145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1CF2EBD-6D16-1D73-7B0E-0EF066D1D7E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653784" y="6259172"/>
                  <a:ext cx="254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13221C7-1518-9D67-8B6B-59FFD8B2F961}"/>
                    </a:ext>
                  </a:extLst>
                </p14:cNvPr>
                <p14:cNvContentPartPr/>
                <p14:nvPr/>
              </p14:nvContentPartPr>
              <p14:xfrm>
                <a:off x="8911904" y="6286892"/>
                <a:ext cx="296280" cy="133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13221C7-1518-9D67-8B6B-59FFD8B2F96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902904" y="6278252"/>
                  <a:ext cx="313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E7196EB-48D0-253A-D8ED-F58A764BB2CE}"/>
                    </a:ext>
                  </a:extLst>
                </p14:cNvPr>
                <p14:cNvContentPartPr/>
                <p14:nvPr/>
              </p14:nvContentPartPr>
              <p14:xfrm>
                <a:off x="9140864" y="6363932"/>
                <a:ext cx="48240" cy="20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E7196EB-48D0-253A-D8ED-F58A764BB2C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131864" y="6354932"/>
                  <a:ext cx="65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463D026-751D-0B23-63DF-C35358D1998D}"/>
                    </a:ext>
                  </a:extLst>
                </p14:cNvPr>
                <p14:cNvContentPartPr/>
                <p14:nvPr/>
              </p14:nvContentPartPr>
              <p14:xfrm>
                <a:off x="9271904" y="6321452"/>
                <a:ext cx="137880" cy="81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463D026-751D-0B23-63DF-C35358D1998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63264" y="6312812"/>
                  <a:ext cx="155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EB42B6-1567-D4CB-EA28-140AFE50EEF9}"/>
                    </a:ext>
                  </a:extLst>
                </p14:cNvPr>
                <p14:cNvContentPartPr/>
                <p14:nvPr/>
              </p14:nvContentPartPr>
              <p14:xfrm>
                <a:off x="9419504" y="6287612"/>
                <a:ext cx="163800" cy="88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EB42B6-1567-D4CB-EA28-140AFE50EEF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410864" y="6278972"/>
                  <a:ext cx="181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371FB24-2E42-443F-27F4-6F1D406F9F2A}"/>
                    </a:ext>
                  </a:extLst>
                </p14:cNvPr>
                <p14:cNvContentPartPr/>
                <p14:nvPr/>
              </p14:nvContentPartPr>
              <p14:xfrm>
                <a:off x="9522464" y="6356372"/>
                <a:ext cx="72360" cy="18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371FB24-2E42-443F-27F4-6F1D406F9F2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13464" y="6347372"/>
                  <a:ext cx="900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AB89075-8776-0EEE-7F72-3DB61E36AC52}"/>
              </a:ext>
            </a:extLst>
          </p:cNvPr>
          <p:cNvGrpSpPr/>
          <p:nvPr/>
        </p:nvGrpSpPr>
        <p:grpSpPr>
          <a:xfrm>
            <a:off x="8023064" y="6609812"/>
            <a:ext cx="223560" cy="108720"/>
            <a:chOff x="8023064" y="6609812"/>
            <a:chExt cx="22356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8394EC9-F03B-C805-BDBB-60D7C86ADD46}"/>
                    </a:ext>
                  </a:extLst>
                </p14:cNvPr>
                <p14:cNvContentPartPr/>
                <p14:nvPr/>
              </p14:nvContentPartPr>
              <p14:xfrm>
                <a:off x="8023064" y="6609812"/>
                <a:ext cx="126720" cy="108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8394EC9-F03B-C805-BDBB-60D7C86ADD4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014424" y="6600812"/>
                  <a:ext cx="144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38354C1-C4AE-4E2E-AB6C-4D7C150C9DF8}"/>
                    </a:ext>
                  </a:extLst>
                </p14:cNvPr>
                <p14:cNvContentPartPr/>
                <p14:nvPr/>
              </p14:nvContentPartPr>
              <p14:xfrm>
                <a:off x="8185424" y="6646532"/>
                <a:ext cx="61200" cy="62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38354C1-C4AE-4E2E-AB6C-4D7C150C9DF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76424" y="6637892"/>
                  <a:ext cx="7884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E3D6705-9202-13FF-B658-79013E66C9E5}"/>
              </a:ext>
            </a:extLst>
          </p:cNvPr>
          <p:cNvGrpSpPr/>
          <p:nvPr/>
        </p:nvGrpSpPr>
        <p:grpSpPr>
          <a:xfrm>
            <a:off x="8594744" y="6564812"/>
            <a:ext cx="433800" cy="145800"/>
            <a:chOff x="8594744" y="6564812"/>
            <a:chExt cx="43380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1C333A6-BC42-AECE-6266-0BBE8411FB3B}"/>
                    </a:ext>
                  </a:extLst>
                </p14:cNvPr>
                <p14:cNvContentPartPr/>
                <p14:nvPr/>
              </p14:nvContentPartPr>
              <p14:xfrm>
                <a:off x="8594744" y="6608732"/>
                <a:ext cx="167760" cy="101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1C333A6-BC42-AECE-6266-0BBE8411FB3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86104" y="6599732"/>
                  <a:ext cx="185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10A252E-B23B-334E-3FBF-F2A0D869B45B}"/>
                    </a:ext>
                  </a:extLst>
                </p14:cNvPr>
                <p14:cNvContentPartPr/>
                <p14:nvPr/>
              </p14:nvContentPartPr>
              <p14:xfrm>
                <a:off x="8785544" y="6580292"/>
                <a:ext cx="92160" cy="125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10A252E-B23B-334E-3FBF-F2A0D869B45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76904" y="6571652"/>
                  <a:ext cx="109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8B23629-9B33-B196-5D71-7FB9A9920F89}"/>
                    </a:ext>
                  </a:extLst>
                </p14:cNvPr>
                <p14:cNvContentPartPr/>
                <p14:nvPr/>
              </p14:nvContentPartPr>
              <p14:xfrm>
                <a:off x="8815064" y="6564812"/>
                <a:ext cx="93600" cy="83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8B23629-9B33-B196-5D71-7FB9A9920F8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06064" y="6556172"/>
                  <a:ext cx="111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7981DDC-33B1-5A4F-2432-2C3353EB94E7}"/>
                    </a:ext>
                  </a:extLst>
                </p14:cNvPr>
                <p14:cNvContentPartPr/>
                <p14:nvPr/>
              </p14:nvContentPartPr>
              <p14:xfrm>
                <a:off x="8944664" y="6586052"/>
                <a:ext cx="83880" cy="118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7981DDC-33B1-5A4F-2432-2C3353EB94E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36024" y="6577412"/>
                  <a:ext cx="10152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03C0C4B-7D10-3ADB-0078-1D5147DEDE1F}"/>
              </a:ext>
            </a:extLst>
          </p:cNvPr>
          <p:cNvGrpSpPr/>
          <p:nvPr/>
        </p:nvGrpSpPr>
        <p:grpSpPr>
          <a:xfrm>
            <a:off x="10921064" y="3954452"/>
            <a:ext cx="871560" cy="549000"/>
            <a:chOff x="10921064" y="3954452"/>
            <a:chExt cx="87156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E8498C7-13E7-07A6-5291-D61F7297D1E1}"/>
                    </a:ext>
                  </a:extLst>
                </p14:cNvPr>
                <p14:cNvContentPartPr/>
                <p14:nvPr/>
              </p14:nvContentPartPr>
              <p14:xfrm>
                <a:off x="10946624" y="4199612"/>
                <a:ext cx="842040" cy="303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E8498C7-13E7-07A6-5291-D61F7297D1E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37624" y="4190612"/>
                  <a:ext cx="859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398CEB5-099C-91F9-55B9-BA6934D2E4AA}"/>
                    </a:ext>
                  </a:extLst>
                </p14:cNvPr>
                <p14:cNvContentPartPr/>
                <p14:nvPr/>
              </p14:nvContentPartPr>
              <p14:xfrm>
                <a:off x="10921064" y="3954452"/>
                <a:ext cx="871560" cy="326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398CEB5-099C-91F9-55B9-BA6934D2E4A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912064" y="3945812"/>
                  <a:ext cx="88920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1143C13-1EAD-0A02-91AC-599CA3195179}"/>
              </a:ext>
            </a:extLst>
          </p:cNvPr>
          <p:cNvGrpSpPr/>
          <p:nvPr/>
        </p:nvGrpSpPr>
        <p:grpSpPr>
          <a:xfrm>
            <a:off x="11205104" y="4472132"/>
            <a:ext cx="197640" cy="573120"/>
            <a:chOff x="11205104" y="4472132"/>
            <a:chExt cx="19764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9535A6C-84EB-8945-A729-21559DF7D644}"/>
                    </a:ext>
                  </a:extLst>
                </p14:cNvPr>
                <p14:cNvContentPartPr/>
                <p14:nvPr/>
              </p14:nvContentPartPr>
              <p14:xfrm>
                <a:off x="11271344" y="4472132"/>
                <a:ext cx="48240" cy="532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9535A6C-84EB-8945-A729-21559DF7D64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262344" y="4463492"/>
                  <a:ext cx="658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5FDD883-24FD-D2DC-FB7E-E7AF9B18DE56}"/>
                    </a:ext>
                  </a:extLst>
                </p14:cNvPr>
                <p14:cNvContentPartPr/>
                <p14:nvPr/>
              </p14:nvContentPartPr>
              <p14:xfrm>
                <a:off x="11205104" y="4911692"/>
                <a:ext cx="197640" cy="133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5FDD883-24FD-D2DC-FB7E-E7AF9B18DE5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196464" y="4902692"/>
                  <a:ext cx="21528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829694B-0DE7-D685-DC01-96FF00534844}"/>
              </a:ext>
            </a:extLst>
          </p:cNvPr>
          <p:cNvGrpSpPr/>
          <p:nvPr/>
        </p:nvGrpSpPr>
        <p:grpSpPr>
          <a:xfrm>
            <a:off x="10567904" y="5114732"/>
            <a:ext cx="1460520" cy="498600"/>
            <a:chOff x="10567904" y="5114732"/>
            <a:chExt cx="146052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A7D8C8-8219-6639-FBD9-E4BF1D581681}"/>
                    </a:ext>
                  </a:extLst>
                </p14:cNvPr>
                <p14:cNvContentPartPr/>
                <p14:nvPr/>
              </p14:nvContentPartPr>
              <p14:xfrm>
                <a:off x="10567904" y="5177732"/>
                <a:ext cx="172080" cy="126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A7D8C8-8219-6639-FBD9-E4BF1D58168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559264" y="5169092"/>
                  <a:ext cx="189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4E10394-4844-3455-0F47-A507BDD23D40}"/>
                    </a:ext>
                  </a:extLst>
                </p14:cNvPr>
                <p14:cNvContentPartPr/>
                <p14:nvPr/>
              </p14:nvContentPartPr>
              <p14:xfrm>
                <a:off x="10759784" y="5156132"/>
                <a:ext cx="168840" cy="143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4E10394-4844-3455-0F47-A507BDD23D4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751144" y="5147492"/>
                  <a:ext cx="186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217C2A0-0EC8-6D32-493A-AAD7EE07A10A}"/>
                    </a:ext>
                  </a:extLst>
                </p14:cNvPr>
                <p14:cNvContentPartPr/>
                <p14:nvPr/>
              </p14:nvContentPartPr>
              <p14:xfrm>
                <a:off x="10950584" y="5114732"/>
                <a:ext cx="137880" cy="148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217C2A0-0EC8-6D32-493A-AAD7EE07A10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41944" y="5105732"/>
                  <a:ext cx="155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29E7DA-5187-FBF4-001A-A7B8964BBE96}"/>
                    </a:ext>
                  </a:extLst>
                </p14:cNvPr>
                <p14:cNvContentPartPr/>
                <p14:nvPr/>
              </p14:nvContentPartPr>
              <p14:xfrm>
                <a:off x="10965704" y="5181332"/>
                <a:ext cx="121320" cy="11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29E7DA-5187-FBF4-001A-A7B8964BBE9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957064" y="5172332"/>
                  <a:ext cx="138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02F5405-8C72-F371-A47A-6927D79BBC6A}"/>
                    </a:ext>
                  </a:extLst>
                </p14:cNvPr>
                <p14:cNvContentPartPr/>
                <p14:nvPr/>
              </p14:nvContentPartPr>
              <p14:xfrm>
                <a:off x="11150384" y="5159372"/>
                <a:ext cx="74880" cy="103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02F5405-8C72-F371-A47A-6927D79BBC6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141744" y="5150372"/>
                  <a:ext cx="92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E818233-D300-C138-4AF2-AB1162EAAFFA}"/>
                    </a:ext>
                  </a:extLst>
                </p14:cNvPr>
                <p14:cNvContentPartPr/>
                <p14:nvPr/>
              </p14:nvContentPartPr>
              <p14:xfrm>
                <a:off x="11276744" y="5166572"/>
                <a:ext cx="164160" cy="108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E818233-D300-C138-4AF2-AB1162EAAFF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267744" y="5157932"/>
                  <a:ext cx="181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55BFC4A-1C0C-C32D-897E-81ACBB475B12}"/>
                    </a:ext>
                  </a:extLst>
                </p14:cNvPr>
                <p14:cNvContentPartPr/>
                <p14:nvPr/>
              </p14:nvContentPartPr>
              <p14:xfrm>
                <a:off x="10739984" y="5456372"/>
                <a:ext cx="16920" cy="137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55BFC4A-1C0C-C32D-897E-81ACBB475B1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731344" y="5447372"/>
                  <a:ext cx="34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B21CC30-3FCA-F73E-E932-C605FCED47E8}"/>
                    </a:ext>
                  </a:extLst>
                </p14:cNvPr>
                <p14:cNvContentPartPr/>
                <p14:nvPr/>
              </p14:nvContentPartPr>
              <p14:xfrm>
                <a:off x="10814504" y="5494172"/>
                <a:ext cx="118440" cy="92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B21CC30-3FCA-F73E-E932-C605FCED47E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805504" y="5485532"/>
                  <a:ext cx="136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9C4879C-3719-2B1A-AF18-28FEA4879389}"/>
                    </a:ext>
                  </a:extLst>
                </p14:cNvPr>
                <p14:cNvContentPartPr/>
                <p14:nvPr/>
              </p14:nvContentPartPr>
              <p14:xfrm>
                <a:off x="10987664" y="5470052"/>
                <a:ext cx="138240" cy="111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9C4879C-3719-2B1A-AF18-28FEA487938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979024" y="5461052"/>
                  <a:ext cx="155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A56FD73-4CD7-9498-0564-71062F093FB5}"/>
                    </a:ext>
                  </a:extLst>
                </p14:cNvPr>
                <p14:cNvContentPartPr/>
                <p14:nvPr/>
              </p14:nvContentPartPr>
              <p14:xfrm>
                <a:off x="11173424" y="5482652"/>
                <a:ext cx="9000" cy="109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A56FD73-4CD7-9498-0564-71062F093FB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164784" y="5473652"/>
                  <a:ext cx="26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7D1CA49-AC38-D574-A1D9-773E0FF82CDE}"/>
                    </a:ext>
                  </a:extLst>
                </p14:cNvPr>
                <p14:cNvContentPartPr/>
                <p14:nvPr/>
              </p14:nvContentPartPr>
              <p14:xfrm>
                <a:off x="11231024" y="5438012"/>
                <a:ext cx="144000" cy="131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7D1CA49-AC38-D574-A1D9-773E0FF82CD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222384" y="5429012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07D5A6F-7B87-75E7-23AE-12E87CCB66C1}"/>
                    </a:ext>
                  </a:extLst>
                </p14:cNvPr>
                <p14:cNvContentPartPr/>
                <p14:nvPr/>
              </p14:nvContentPartPr>
              <p14:xfrm>
                <a:off x="11403464" y="5477252"/>
                <a:ext cx="33120" cy="91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07D5A6F-7B87-75E7-23AE-12E87CCB66C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394824" y="5468612"/>
                  <a:ext cx="50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3B568E0-DEC4-E0B1-A4E7-0B7126379EEA}"/>
                    </a:ext>
                  </a:extLst>
                </p14:cNvPr>
                <p14:cNvContentPartPr/>
                <p14:nvPr/>
              </p14:nvContentPartPr>
              <p14:xfrm>
                <a:off x="11520464" y="5418932"/>
                <a:ext cx="112320" cy="162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3B568E0-DEC4-E0B1-A4E7-0B7126379EE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511824" y="5409932"/>
                  <a:ext cx="129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800A317-F4EF-4D4D-9A4C-270D2B320391}"/>
                    </a:ext>
                  </a:extLst>
                </p14:cNvPr>
                <p14:cNvContentPartPr/>
                <p14:nvPr/>
              </p14:nvContentPartPr>
              <p14:xfrm>
                <a:off x="11519384" y="5489132"/>
                <a:ext cx="104400" cy="16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800A317-F4EF-4D4D-9A4C-270D2B32039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510744" y="5480132"/>
                  <a:ext cx="122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24E5141-D868-F92F-790C-EC2247B77DAC}"/>
                    </a:ext>
                  </a:extLst>
                </p14:cNvPr>
                <p14:cNvContentPartPr/>
                <p14:nvPr/>
              </p14:nvContentPartPr>
              <p14:xfrm>
                <a:off x="11820344" y="5402372"/>
                <a:ext cx="19800" cy="147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24E5141-D868-F92F-790C-EC2247B77DA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811344" y="5393732"/>
                  <a:ext cx="37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BE63E18-639E-EC8B-D511-83A1725E10AF}"/>
                    </a:ext>
                  </a:extLst>
                </p14:cNvPr>
                <p14:cNvContentPartPr/>
                <p14:nvPr/>
              </p14:nvContentPartPr>
              <p14:xfrm>
                <a:off x="11673464" y="5403812"/>
                <a:ext cx="79200" cy="173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BE63E18-639E-EC8B-D511-83A1725E10A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664824" y="5394812"/>
                  <a:ext cx="96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9E9D290-E683-5A26-DF8B-B101FC4D6FC5}"/>
                    </a:ext>
                  </a:extLst>
                </p14:cNvPr>
                <p14:cNvContentPartPr/>
                <p14:nvPr/>
              </p14:nvContentPartPr>
              <p14:xfrm>
                <a:off x="11669864" y="5492732"/>
                <a:ext cx="97920" cy="20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9E9D290-E683-5A26-DF8B-B101FC4D6FC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660864" y="5483732"/>
                  <a:ext cx="115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D2BFAC6-8604-6540-7813-A8987F4B83D1}"/>
                    </a:ext>
                  </a:extLst>
                </p14:cNvPr>
                <p14:cNvContentPartPr/>
                <p14:nvPr/>
              </p14:nvContentPartPr>
              <p14:xfrm>
                <a:off x="11951384" y="5336852"/>
                <a:ext cx="77040" cy="276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D2BFAC6-8604-6540-7813-A8987F4B83D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942384" y="5328212"/>
                  <a:ext cx="9468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56A3B64-91FC-0E2B-CFFF-15AB387B2283}"/>
                  </a:ext>
                </a:extLst>
              </p14:cNvPr>
              <p14:cNvContentPartPr/>
              <p14:nvPr/>
            </p14:nvContentPartPr>
            <p14:xfrm>
              <a:off x="11896664" y="5722052"/>
              <a:ext cx="55080" cy="547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56A3B64-91FC-0E2B-CFFF-15AB387B2283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1888024" y="5713052"/>
                <a:ext cx="7272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2D4FEFB-4835-932B-25F2-701838D60B2E}"/>
              </a:ext>
            </a:extLst>
          </p:cNvPr>
          <p:cNvGrpSpPr/>
          <p:nvPr/>
        </p:nvGrpSpPr>
        <p:grpSpPr>
          <a:xfrm>
            <a:off x="10786064" y="5717372"/>
            <a:ext cx="735480" cy="298080"/>
            <a:chOff x="10786064" y="5717372"/>
            <a:chExt cx="7354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FED7376-2885-752C-9B54-EA80DC6F091B}"/>
                    </a:ext>
                  </a:extLst>
                </p14:cNvPr>
                <p14:cNvContentPartPr/>
                <p14:nvPr/>
              </p14:nvContentPartPr>
              <p14:xfrm>
                <a:off x="10786064" y="5797292"/>
                <a:ext cx="254520" cy="218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FED7376-2885-752C-9B54-EA80DC6F091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777064" y="5788292"/>
                  <a:ext cx="272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7FE4390-8DF6-E9FE-D8F6-D0C707700BA0}"/>
                    </a:ext>
                  </a:extLst>
                </p14:cNvPr>
                <p14:cNvContentPartPr/>
                <p14:nvPr/>
              </p14:nvContentPartPr>
              <p14:xfrm>
                <a:off x="11027624" y="5819252"/>
                <a:ext cx="436680" cy="82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7FE4390-8DF6-E9FE-D8F6-D0C707700BA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018624" y="5810252"/>
                  <a:ext cx="454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D5BF365-A95D-C513-3FE2-19928A568844}"/>
                    </a:ext>
                  </a:extLst>
                </p14:cNvPr>
                <p14:cNvContentPartPr/>
                <p14:nvPr/>
              </p14:nvContentPartPr>
              <p14:xfrm>
                <a:off x="11436944" y="5717372"/>
                <a:ext cx="84600" cy="25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D5BF365-A95D-C513-3FE2-19928A56884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427944" y="5708372"/>
                  <a:ext cx="10224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015AD4A-0B80-FC45-8E62-543457E2B831}"/>
                  </a:ext>
                </a:extLst>
              </p14:cNvPr>
              <p14:cNvContentPartPr/>
              <p14:nvPr/>
            </p14:nvContentPartPr>
            <p14:xfrm>
              <a:off x="10611464" y="6141452"/>
              <a:ext cx="118080" cy="1072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015AD4A-0B80-FC45-8E62-543457E2B831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602464" y="6132812"/>
                <a:ext cx="1357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1B9C86D-1113-ED76-C3C7-E1A5328CE163}"/>
                  </a:ext>
                </a:extLst>
              </p14:cNvPr>
              <p14:cNvContentPartPr/>
              <p14:nvPr/>
            </p14:nvContentPartPr>
            <p14:xfrm>
              <a:off x="10608944" y="6112652"/>
              <a:ext cx="132120" cy="169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1B9C86D-1113-ED76-C3C7-E1A5328CE16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0600304" y="6104012"/>
                <a:ext cx="149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F5A2F2D2-9551-AB84-8CE9-0EBC78429FFF}"/>
                  </a:ext>
                </a:extLst>
              </p14:cNvPr>
              <p14:cNvContentPartPr/>
              <p14:nvPr/>
            </p14:nvContentPartPr>
            <p14:xfrm>
              <a:off x="10602104" y="6160892"/>
              <a:ext cx="135360" cy="79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F5A2F2D2-9551-AB84-8CE9-0EBC78429FFF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0593104" y="6151892"/>
                <a:ext cx="153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231BF98-B37F-65BF-C702-1E624741D14A}"/>
                  </a:ext>
                </a:extLst>
              </p14:cNvPr>
              <p14:cNvContentPartPr/>
              <p14:nvPr/>
            </p14:nvContentPartPr>
            <p14:xfrm>
              <a:off x="10760504" y="6069092"/>
              <a:ext cx="116280" cy="417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231BF98-B37F-65BF-C702-1E624741D14A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0751504" y="6060092"/>
                <a:ext cx="13392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C66580E-4736-BC9E-10DE-0B1ED5EC49C6}"/>
              </a:ext>
            </a:extLst>
          </p:cNvPr>
          <p:cNvGrpSpPr/>
          <p:nvPr/>
        </p:nvGrpSpPr>
        <p:grpSpPr>
          <a:xfrm>
            <a:off x="11062544" y="6096452"/>
            <a:ext cx="1083600" cy="160920"/>
            <a:chOff x="11062544" y="6096452"/>
            <a:chExt cx="108360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E536F17-BA8F-6ED3-79DA-225F849CC29D}"/>
                    </a:ext>
                  </a:extLst>
                </p14:cNvPr>
                <p14:cNvContentPartPr/>
                <p14:nvPr/>
              </p14:nvContentPartPr>
              <p14:xfrm>
                <a:off x="11062544" y="6139652"/>
                <a:ext cx="137160" cy="116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E536F17-BA8F-6ED3-79DA-225F849CC29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053544" y="6131012"/>
                  <a:ext cx="154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9B023EA-A7C8-5CF9-0C4E-FAD64F321C1B}"/>
                    </a:ext>
                  </a:extLst>
                </p14:cNvPr>
                <p14:cNvContentPartPr/>
                <p14:nvPr/>
              </p14:nvContentPartPr>
              <p14:xfrm>
                <a:off x="11218784" y="6168812"/>
                <a:ext cx="9000" cy="88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9B023EA-A7C8-5CF9-0C4E-FAD64F321C1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209784" y="6160172"/>
                  <a:ext cx="26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878E7B1-2AAD-4420-7619-98CA1AD67818}"/>
                    </a:ext>
                  </a:extLst>
                </p14:cNvPr>
                <p14:cNvContentPartPr/>
                <p14:nvPr/>
              </p14:nvContentPartPr>
              <p14:xfrm>
                <a:off x="11301944" y="6127052"/>
                <a:ext cx="133560" cy="117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878E7B1-2AAD-4420-7619-98CA1AD6781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293304" y="6118052"/>
                  <a:ext cx="151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6C4235-6192-AE33-8859-C508AB269A58}"/>
                    </a:ext>
                  </a:extLst>
                </p14:cNvPr>
                <p14:cNvContentPartPr/>
                <p14:nvPr/>
              </p14:nvContentPartPr>
              <p14:xfrm>
                <a:off x="11506064" y="6120572"/>
                <a:ext cx="27360" cy="111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6C4235-6192-AE33-8859-C508AB269A5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497064" y="6111572"/>
                  <a:ext cx="45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8141B83-4B4E-2337-673D-A90074E5B92C}"/>
                    </a:ext>
                  </a:extLst>
                </p14:cNvPr>
                <p14:cNvContentPartPr/>
                <p14:nvPr/>
              </p14:nvContentPartPr>
              <p14:xfrm>
                <a:off x="11417144" y="6118052"/>
                <a:ext cx="155880" cy="34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8141B83-4B4E-2337-673D-A90074E5B92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408144" y="6109412"/>
                  <a:ext cx="173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0EB8948-CFEB-6D51-A9E9-3B0D8EF55CD6}"/>
                    </a:ext>
                  </a:extLst>
                </p14:cNvPr>
                <p14:cNvContentPartPr/>
                <p14:nvPr/>
              </p14:nvContentPartPr>
              <p14:xfrm>
                <a:off x="11592104" y="6146132"/>
                <a:ext cx="86040" cy="82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0EB8948-CFEB-6D51-A9E9-3B0D8EF55CD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583104" y="6137492"/>
                  <a:ext cx="103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25E725D-7E8C-4999-F9E1-F013E690CDEE}"/>
                    </a:ext>
                  </a:extLst>
                </p14:cNvPr>
                <p14:cNvContentPartPr/>
                <p14:nvPr/>
              </p14:nvContentPartPr>
              <p14:xfrm>
                <a:off x="11714504" y="6116252"/>
                <a:ext cx="94680" cy="125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25E725D-7E8C-4999-F9E1-F013E690CDE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705864" y="6107252"/>
                  <a:ext cx="112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0A4687E-5417-78A6-1329-AF3CAFF1B850}"/>
                    </a:ext>
                  </a:extLst>
                </p14:cNvPr>
                <p14:cNvContentPartPr/>
                <p14:nvPr/>
              </p14:nvContentPartPr>
              <p14:xfrm>
                <a:off x="11862104" y="6142532"/>
                <a:ext cx="149040" cy="102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0A4687E-5417-78A6-1329-AF3CAFF1B85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853464" y="6133892"/>
                  <a:ext cx="166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CB3254D-70C3-AFDB-C690-BFA1D3686217}"/>
                    </a:ext>
                  </a:extLst>
                </p14:cNvPr>
                <p14:cNvContentPartPr/>
                <p14:nvPr/>
              </p14:nvContentPartPr>
              <p14:xfrm>
                <a:off x="12036704" y="6152612"/>
                <a:ext cx="84960" cy="93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CB3254D-70C3-AFDB-C690-BFA1D368621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2028064" y="6143612"/>
                  <a:ext cx="102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49BAE57-77BF-AD2F-8A7D-95E13BCBC3FF}"/>
                    </a:ext>
                  </a:extLst>
                </p14:cNvPr>
                <p14:cNvContentPartPr/>
                <p14:nvPr/>
              </p14:nvContentPartPr>
              <p14:xfrm>
                <a:off x="12042104" y="6096452"/>
                <a:ext cx="104040" cy="13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49BAE57-77BF-AD2F-8A7D-95E13BCBC3F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2033104" y="6087452"/>
                  <a:ext cx="121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5DA3C0D-8030-95AB-76E1-4DDF88B17842}"/>
                    </a:ext>
                  </a:extLst>
                </p14:cNvPr>
                <p14:cNvContentPartPr/>
                <p14:nvPr/>
              </p14:nvContentPartPr>
              <p14:xfrm>
                <a:off x="12028064" y="6143972"/>
                <a:ext cx="87120" cy="15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5DA3C0D-8030-95AB-76E1-4DDF88B1784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2019064" y="6134972"/>
                  <a:ext cx="104760" cy="3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328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card with black text&#10;&#10;Description automatically generated">
            <a:extLst>
              <a:ext uri="{FF2B5EF4-FFF2-40B4-BE49-F238E27FC236}">
                <a16:creationId xmlns:a16="http://schemas.microsoft.com/office/drawing/2014/main" id="{195FF688-9D5C-AF55-25AF-B1BCAAA28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08" y="466344"/>
            <a:ext cx="7292596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D844A70-E12A-5486-B445-B503AD20E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59918" cy="534031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C3223E-907F-4E5A-5570-67AB05AE5B01}"/>
              </a:ext>
            </a:extLst>
          </p:cNvPr>
          <p:cNvGrpSpPr/>
          <p:nvPr/>
        </p:nvGrpSpPr>
        <p:grpSpPr>
          <a:xfrm>
            <a:off x="6969704" y="1619852"/>
            <a:ext cx="753120" cy="304920"/>
            <a:chOff x="6969704" y="1619852"/>
            <a:chExt cx="7531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E85CE4-7173-581A-42B9-B805786A2570}"/>
                    </a:ext>
                  </a:extLst>
                </p14:cNvPr>
                <p14:cNvContentPartPr/>
                <p14:nvPr/>
              </p14:nvContentPartPr>
              <p14:xfrm>
                <a:off x="7011464" y="1619852"/>
                <a:ext cx="711360" cy="263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E85CE4-7173-581A-42B9-B805786A257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824" y="1610852"/>
                  <a:ext cx="729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326705-81F5-2AC0-C239-4A623DE8227E}"/>
                    </a:ext>
                  </a:extLst>
                </p14:cNvPr>
                <p14:cNvContentPartPr/>
                <p14:nvPr/>
              </p14:nvContentPartPr>
              <p14:xfrm>
                <a:off x="6969704" y="1797692"/>
                <a:ext cx="187560" cy="12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326705-81F5-2AC0-C239-4A623DE822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61064" y="1788692"/>
                  <a:ext cx="2052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6B5B36-60AC-12AA-286E-211B930DF1E5}"/>
              </a:ext>
            </a:extLst>
          </p:cNvPr>
          <p:cNvGrpSpPr/>
          <p:nvPr/>
        </p:nvGrpSpPr>
        <p:grpSpPr>
          <a:xfrm>
            <a:off x="7909664" y="1402772"/>
            <a:ext cx="144360" cy="138960"/>
            <a:chOff x="7909664" y="1402772"/>
            <a:chExt cx="14436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30D43C-AD4A-2A14-2831-1692A6B63672}"/>
                    </a:ext>
                  </a:extLst>
                </p14:cNvPr>
                <p14:cNvContentPartPr/>
                <p14:nvPr/>
              </p14:nvContentPartPr>
              <p14:xfrm>
                <a:off x="7918664" y="1402772"/>
                <a:ext cx="135360" cy="32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30D43C-AD4A-2A14-2831-1692A6B636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09664" y="1393772"/>
                  <a:ext cx="153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3D4903-6B2A-671B-FAA9-A4D3FAF9C91E}"/>
                    </a:ext>
                  </a:extLst>
                </p14:cNvPr>
                <p14:cNvContentPartPr/>
                <p14:nvPr/>
              </p14:nvContentPartPr>
              <p14:xfrm>
                <a:off x="7911464" y="1479452"/>
                <a:ext cx="118080" cy="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3D4903-6B2A-671B-FAA9-A4D3FAF9C9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02464" y="1470452"/>
                  <a:ext cx="135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74A3B1-B130-27EE-D313-A9E669097F8F}"/>
                    </a:ext>
                  </a:extLst>
                </p14:cNvPr>
                <p14:cNvContentPartPr/>
                <p14:nvPr/>
              </p14:nvContentPartPr>
              <p14:xfrm>
                <a:off x="7909664" y="1527332"/>
                <a:ext cx="127800" cy="14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74A3B1-B130-27EE-D313-A9E669097F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01024" y="1518332"/>
                  <a:ext cx="1454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BE3AC-1942-C462-B5A8-E67D03D48C83}"/>
              </a:ext>
            </a:extLst>
          </p:cNvPr>
          <p:cNvGrpSpPr/>
          <p:nvPr/>
        </p:nvGrpSpPr>
        <p:grpSpPr>
          <a:xfrm>
            <a:off x="8249504" y="1395212"/>
            <a:ext cx="1406520" cy="170640"/>
            <a:chOff x="8249504" y="1395212"/>
            <a:chExt cx="140652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1EF3C7-535D-BFF3-5C8A-68D32BFCDBCD}"/>
                    </a:ext>
                  </a:extLst>
                </p14:cNvPr>
                <p14:cNvContentPartPr/>
                <p14:nvPr/>
              </p14:nvContentPartPr>
              <p14:xfrm>
                <a:off x="8249504" y="1428332"/>
                <a:ext cx="127800" cy="111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1EF3C7-535D-BFF3-5C8A-68D32BFCDB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40864" y="1419332"/>
                  <a:ext cx="145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9A79C6-AAA5-AF7B-10AD-D3EC619ABE9D}"/>
                    </a:ext>
                  </a:extLst>
                </p14:cNvPr>
                <p14:cNvContentPartPr/>
                <p14:nvPr/>
              </p14:nvContentPartPr>
              <p14:xfrm>
                <a:off x="8398904" y="1395212"/>
                <a:ext cx="162360" cy="136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9A79C6-AAA5-AF7B-10AD-D3EC619ABE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89904" y="1386212"/>
                  <a:ext cx="180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DDF029-0CE9-A251-E82D-285E8AD62990}"/>
                    </a:ext>
                  </a:extLst>
                </p14:cNvPr>
                <p14:cNvContentPartPr/>
                <p14:nvPr/>
              </p14:nvContentPartPr>
              <p14:xfrm>
                <a:off x="8596184" y="1457852"/>
                <a:ext cx="158400" cy="10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DDF029-0CE9-A251-E82D-285E8AD6299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87184" y="1449212"/>
                  <a:ext cx="176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7306F5-42DA-EE65-A869-2858E04E0CCF}"/>
                    </a:ext>
                  </a:extLst>
                </p14:cNvPr>
                <p14:cNvContentPartPr/>
                <p14:nvPr/>
              </p14:nvContentPartPr>
              <p14:xfrm>
                <a:off x="8798504" y="1466492"/>
                <a:ext cx="128880" cy="80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7306F5-42DA-EE65-A869-2858E04E0CC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89864" y="1457852"/>
                  <a:ext cx="146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18B320-A049-6D5B-C702-1BA1248CCA0A}"/>
                    </a:ext>
                  </a:extLst>
                </p14:cNvPr>
                <p14:cNvContentPartPr/>
                <p14:nvPr/>
              </p14:nvContentPartPr>
              <p14:xfrm>
                <a:off x="8945024" y="1454252"/>
                <a:ext cx="125280" cy="10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18B320-A049-6D5B-C702-1BA1248CCA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36384" y="1445252"/>
                  <a:ext cx="142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AB94E0-44AF-C221-6679-F3CDCF81C191}"/>
                    </a:ext>
                  </a:extLst>
                </p14:cNvPr>
                <p14:cNvContentPartPr/>
                <p14:nvPr/>
              </p14:nvContentPartPr>
              <p14:xfrm>
                <a:off x="9126824" y="1438412"/>
                <a:ext cx="229320" cy="12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AB94E0-44AF-C221-6679-F3CDCF81C19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17824" y="1429412"/>
                  <a:ext cx="246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4539A6-9032-A2AB-5970-2344D3EDFD02}"/>
                    </a:ext>
                  </a:extLst>
                </p14:cNvPr>
                <p14:cNvContentPartPr/>
                <p14:nvPr/>
              </p14:nvContentPartPr>
              <p14:xfrm>
                <a:off x="9433904" y="1438412"/>
                <a:ext cx="7920" cy="125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4539A6-9032-A2AB-5970-2344D3EDFD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25264" y="1429412"/>
                  <a:ext cx="25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A705AF-BBB1-F9C1-1F06-5A8ADCD7CAC1}"/>
                    </a:ext>
                  </a:extLst>
                </p14:cNvPr>
                <p14:cNvContentPartPr/>
                <p14:nvPr/>
              </p14:nvContentPartPr>
              <p14:xfrm>
                <a:off x="9404024" y="1399892"/>
                <a:ext cx="132120" cy="8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A705AF-BBB1-F9C1-1F06-5A8ADCD7CA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95384" y="1390892"/>
                  <a:ext cx="149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EA95F8-2265-2CAB-FF1B-5C0B973608E7}"/>
                    </a:ext>
                  </a:extLst>
                </p14:cNvPr>
                <p14:cNvContentPartPr/>
                <p14:nvPr/>
              </p14:nvContentPartPr>
              <p14:xfrm>
                <a:off x="9544064" y="1433012"/>
                <a:ext cx="111960" cy="11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EA95F8-2265-2CAB-FF1B-5C0B973608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535064" y="1424372"/>
                  <a:ext cx="1296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D09982-46B4-BECE-EE2B-B1FB98F4FC14}"/>
              </a:ext>
            </a:extLst>
          </p:cNvPr>
          <p:cNvGrpSpPr/>
          <p:nvPr/>
        </p:nvGrpSpPr>
        <p:grpSpPr>
          <a:xfrm>
            <a:off x="8466584" y="1665572"/>
            <a:ext cx="772200" cy="305280"/>
            <a:chOff x="8466584" y="1665572"/>
            <a:chExt cx="77220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6D5C14-C7D9-FF28-6BBA-2A85F33E1AE3}"/>
                    </a:ext>
                  </a:extLst>
                </p14:cNvPr>
                <p14:cNvContentPartPr/>
                <p14:nvPr/>
              </p14:nvContentPartPr>
              <p14:xfrm>
                <a:off x="8466584" y="1665572"/>
                <a:ext cx="744120" cy="305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6D5C14-C7D9-FF28-6BBA-2A85F33E1AE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57944" y="1656572"/>
                  <a:ext cx="761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778F3A-6C44-2FDE-6E2B-8BC70D9429E4}"/>
                    </a:ext>
                  </a:extLst>
                </p14:cNvPr>
                <p14:cNvContentPartPr/>
                <p14:nvPr/>
              </p14:nvContentPartPr>
              <p14:xfrm>
                <a:off x="9182984" y="1685372"/>
                <a:ext cx="55800" cy="1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778F3A-6C44-2FDE-6E2B-8BC70D9429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73984" y="1676372"/>
                  <a:ext cx="734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6818974-FA40-C9FA-1490-09A03A6ADD4B}"/>
              </a:ext>
            </a:extLst>
          </p:cNvPr>
          <p:cNvGrpSpPr/>
          <p:nvPr/>
        </p:nvGrpSpPr>
        <p:grpSpPr>
          <a:xfrm>
            <a:off x="7725704" y="1960772"/>
            <a:ext cx="622080" cy="148320"/>
            <a:chOff x="7725704" y="1960772"/>
            <a:chExt cx="62208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777D68-C388-9839-D676-8991B8AFCB0A}"/>
                    </a:ext>
                  </a:extLst>
                </p14:cNvPr>
                <p14:cNvContentPartPr/>
                <p14:nvPr/>
              </p14:nvContentPartPr>
              <p14:xfrm>
                <a:off x="7725704" y="1987772"/>
                <a:ext cx="159120" cy="121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777D68-C388-9839-D676-8991B8AFCB0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704" y="1978772"/>
                  <a:ext cx="176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903345-101B-B2C3-3763-56A0F69972B4}"/>
                    </a:ext>
                  </a:extLst>
                </p14:cNvPr>
                <p14:cNvContentPartPr/>
                <p14:nvPr/>
              </p14:nvContentPartPr>
              <p14:xfrm>
                <a:off x="7930184" y="1969052"/>
                <a:ext cx="12240" cy="88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903345-101B-B2C3-3763-56A0F69972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21544" y="1960052"/>
                  <a:ext cx="29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055205-9943-BC33-C6B9-B41D008A6311}"/>
                    </a:ext>
                  </a:extLst>
                </p14:cNvPr>
                <p14:cNvContentPartPr/>
                <p14:nvPr/>
              </p14:nvContentPartPr>
              <p14:xfrm>
                <a:off x="8093984" y="1960772"/>
                <a:ext cx="104040" cy="133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055205-9943-BC33-C6B9-B41D008A63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85344" y="1952132"/>
                  <a:ext cx="121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BDCA14-9252-D080-1B82-FF7A79919E8E}"/>
                    </a:ext>
                  </a:extLst>
                </p14:cNvPr>
                <p14:cNvContentPartPr/>
                <p14:nvPr/>
              </p14:nvContentPartPr>
              <p14:xfrm>
                <a:off x="8117384" y="2033492"/>
                <a:ext cx="56520" cy="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BDCA14-9252-D080-1B82-FF7A79919E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08744" y="2024492"/>
                  <a:ext cx="74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C76263-2180-69A9-CE35-CC02AB6CF39C}"/>
                    </a:ext>
                  </a:extLst>
                </p14:cNvPr>
                <p14:cNvContentPartPr/>
                <p14:nvPr/>
              </p14:nvContentPartPr>
              <p14:xfrm>
                <a:off x="8181824" y="1976252"/>
                <a:ext cx="165960" cy="10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C76263-2180-69A9-CE35-CC02AB6CF3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72824" y="1967612"/>
                  <a:ext cx="1836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4BED17-13D7-B76D-2A52-91CDEDA861A1}"/>
              </a:ext>
            </a:extLst>
          </p:cNvPr>
          <p:cNvGrpSpPr/>
          <p:nvPr/>
        </p:nvGrpSpPr>
        <p:grpSpPr>
          <a:xfrm>
            <a:off x="8646944" y="1940972"/>
            <a:ext cx="503640" cy="148680"/>
            <a:chOff x="8646944" y="1940972"/>
            <a:chExt cx="50364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65110E9-8D8A-CDAA-F46A-8FB564FA6261}"/>
                    </a:ext>
                  </a:extLst>
                </p14:cNvPr>
                <p14:cNvContentPartPr/>
                <p14:nvPr/>
              </p14:nvContentPartPr>
              <p14:xfrm>
                <a:off x="8646944" y="2002892"/>
                <a:ext cx="220680" cy="84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65110E9-8D8A-CDAA-F46A-8FB564FA626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37944" y="1994252"/>
                  <a:ext cx="238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09E412-2681-F550-421A-F18BE38D21B4}"/>
                    </a:ext>
                  </a:extLst>
                </p14:cNvPr>
                <p14:cNvContentPartPr/>
                <p14:nvPr/>
              </p14:nvContentPartPr>
              <p14:xfrm>
                <a:off x="8910824" y="1940972"/>
                <a:ext cx="239760" cy="14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09E412-2681-F550-421A-F18BE38D21B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02184" y="1931972"/>
                  <a:ext cx="25740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A4166F-1397-23C9-72D4-4989DA21DC77}"/>
              </a:ext>
            </a:extLst>
          </p:cNvPr>
          <p:cNvGrpSpPr/>
          <p:nvPr/>
        </p:nvGrpSpPr>
        <p:grpSpPr>
          <a:xfrm>
            <a:off x="9427064" y="1932692"/>
            <a:ext cx="625680" cy="150840"/>
            <a:chOff x="9427064" y="1932692"/>
            <a:chExt cx="6256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4B5287-3814-8BE4-76CF-D38348447746}"/>
                    </a:ext>
                  </a:extLst>
                </p14:cNvPr>
                <p14:cNvContentPartPr/>
                <p14:nvPr/>
              </p14:nvContentPartPr>
              <p14:xfrm>
                <a:off x="9429224" y="2042852"/>
                <a:ext cx="4320" cy="2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4B5287-3814-8BE4-76CF-D3834844774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20584" y="2033852"/>
                  <a:ext cx="21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4A899C-1DD1-635A-F30E-92AA7DBECE76}"/>
                    </a:ext>
                  </a:extLst>
                </p14:cNvPr>
                <p14:cNvContentPartPr/>
                <p14:nvPr/>
              </p14:nvContentPartPr>
              <p14:xfrm>
                <a:off x="9427064" y="1979492"/>
                <a:ext cx="113760" cy="10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4A899C-1DD1-635A-F30E-92AA7DBECE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18064" y="1970852"/>
                  <a:ext cx="131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2AF42B-83DD-4977-0ADD-186742C65885}"/>
                    </a:ext>
                  </a:extLst>
                </p14:cNvPr>
                <p14:cNvContentPartPr/>
                <p14:nvPr/>
              </p14:nvContentPartPr>
              <p14:xfrm>
                <a:off x="9438224" y="1932692"/>
                <a:ext cx="116640" cy="71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2AF42B-83DD-4977-0ADD-186742C6588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29224" y="1923692"/>
                  <a:ext cx="134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7D016E-E40B-128A-BC26-DEF61FF3AB3D}"/>
                    </a:ext>
                  </a:extLst>
                </p14:cNvPr>
                <p14:cNvContentPartPr/>
                <p14:nvPr/>
              </p14:nvContentPartPr>
              <p14:xfrm>
                <a:off x="9692384" y="1968332"/>
                <a:ext cx="129960" cy="8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7D016E-E40B-128A-BC26-DEF61FF3AB3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83384" y="1959332"/>
                  <a:ext cx="147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1D9EC4-FEE3-2345-4239-A41D6DB0ADAD}"/>
                    </a:ext>
                  </a:extLst>
                </p14:cNvPr>
                <p14:cNvContentPartPr/>
                <p14:nvPr/>
              </p14:nvContentPartPr>
              <p14:xfrm>
                <a:off x="9862304" y="1986692"/>
                <a:ext cx="190440" cy="69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1D9EC4-FEE3-2345-4239-A41D6DB0AD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53664" y="1977692"/>
                  <a:ext cx="20808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7E156EA-C4E7-3882-16C8-E504CBA1761D}"/>
                  </a:ext>
                </a:extLst>
              </p14:cNvPr>
              <p14:cNvContentPartPr/>
              <p14:nvPr/>
            </p14:nvContentPartPr>
            <p14:xfrm>
              <a:off x="7975544" y="2272172"/>
              <a:ext cx="448200" cy="98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7E156EA-C4E7-3882-16C8-E504CBA1761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966904" y="2263172"/>
                <a:ext cx="46584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24AF30B-7E44-742A-E7B0-B8575C158A36}"/>
              </a:ext>
            </a:extLst>
          </p:cNvPr>
          <p:cNvGrpSpPr/>
          <p:nvPr/>
        </p:nvGrpSpPr>
        <p:grpSpPr>
          <a:xfrm>
            <a:off x="8774024" y="2227532"/>
            <a:ext cx="546120" cy="167400"/>
            <a:chOff x="8774024" y="2227532"/>
            <a:chExt cx="54612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6A5C4F5-246A-5CCC-5FC4-1DBCB0C11984}"/>
                    </a:ext>
                  </a:extLst>
                </p14:cNvPr>
                <p14:cNvContentPartPr/>
                <p14:nvPr/>
              </p14:nvContentPartPr>
              <p14:xfrm>
                <a:off x="8774024" y="2227532"/>
                <a:ext cx="92880" cy="64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6A5C4F5-246A-5CCC-5FC4-1DBCB0C119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65024" y="2218892"/>
                  <a:ext cx="110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F4604D-13B4-984F-CFC5-77BE7687685D}"/>
                    </a:ext>
                  </a:extLst>
                </p14:cNvPr>
                <p14:cNvContentPartPr/>
                <p14:nvPr/>
              </p14:nvContentPartPr>
              <p14:xfrm>
                <a:off x="8841344" y="2249492"/>
                <a:ext cx="82440" cy="4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F4604D-13B4-984F-CFC5-77BE7687685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32344" y="2240492"/>
                  <a:ext cx="100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E1FBCC-3ACF-9FAC-CF24-714A7F6F348E}"/>
                    </a:ext>
                  </a:extLst>
                </p14:cNvPr>
                <p14:cNvContentPartPr/>
                <p14:nvPr/>
              </p14:nvContentPartPr>
              <p14:xfrm>
                <a:off x="8988584" y="2320772"/>
                <a:ext cx="174240" cy="74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E1FBCC-3ACF-9FAC-CF24-714A7F6F34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79944" y="2311772"/>
                  <a:ext cx="191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A469179-F898-684B-E46A-738BDD9854DD}"/>
                    </a:ext>
                  </a:extLst>
                </p14:cNvPr>
                <p14:cNvContentPartPr/>
                <p14:nvPr/>
              </p14:nvContentPartPr>
              <p14:xfrm>
                <a:off x="9236264" y="2253452"/>
                <a:ext cx="40680" cy="54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A469179-F898-684B-E46A-738BDD9854D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227264" y="2244452"/>
                  <a:ext cx="58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2E7524-DA12-DBA8-5134-D73CEACC724D}"/>
                    </a:ext>
                  </a:extLst>
                </p14:cNvPr>
                <p14:cNvContentPartPr/>
                <p14:nvPr/>
              </p14:nvContentPartPr>
              <p14:xfrm>
                <a:off x="9287024" y="2249492"/>
                <a:ext cx="33120" cy="43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2E7524-DA12-DBA8-5134-D73CEACC72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78384" y="2240492"/>
                  <a:ext cx="507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F73A21E-148D-0A38-7F86-02C4F01D6935}"/>
              </a:ext>
            </a:extLst>
          </p:cNvPr>
          <p:cNvGrpSpPr/>
          <p:nvPr/>
        </p:nvGrpSpPr>
        <p:grpSpPr>
          <a:xfrm>
            <a:off x="9713624" y="2294492"/>
            <a:ext cx="105840" cy="95760"/>
            <a:chOff x="9713624" y="2294492"/>
            <a:chExt cx="105840" cy="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562409-B57F-620E-26C3-1F2397F6014C}"/>
                    </a:ext>
                  </a:extLst>
                </p14:cNvPr>
                <p14:cNvContentPartPr/>
                <p14:nvPr/>
              </p14:nvContentPartPr>
              <p14:xfrm>
                <a:off x="9713624" y="2294492"/>
                <a:ext cx="94680" cy="82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5562409-B57F-620E-26C3-1F2397F601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704984" y="2285492"/>
                  <a:ext cx="112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D990420-BC51-8FE2-5074-2B7F33360988}"/>
                    </a:ext>
                  </a:extLst>
                </p14:cNvPr>
                <p14:cNvContentPartPr/>
                <p14:nvPr/>
              </p14:nvContentPartPr>
              <p14:xfrm>
                <a:off x="9718304" y="2312492"/>
                <a:ext cx="101160" cy="77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D990420-BC51-8FE2-5074-2B7F3336098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709664" y="2303852"/>
                  <a:ext cx="1188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2D8843E-2CEC-EB89-4E87-B0C3A4AEB233}"/>
              </a:ext>
            </a:extLst>
          </p:cNvPr>
          <p:cNvGrpSpPr/>
          <p:nvPr/>
        </p:nvGrpSpPr>
        <p:grpSpPr>
          <a:xfrm>
            <a:off x="7993904" y="2527772"/>
            <a:ext cx="1865160" cy="156240"/>
            <a:chOff x="7993904" y="2527772"/>
            <a:chExt cx="186516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90A6B55-4AD0-1149-7DE0-B17A9B71BE9E}"/>
                    </a:ext>
                  </a:extLst>
                </p14:cNvPr>
                <p14:cNvContentPartPr/>
                <p14:nvPr/>
              </p14:nvContentPartPr>
              <p14:xfrm>
                <a:off x="7993904" y="2527772"/>
                <a:ext cx="176040" cy="156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90A6B55-4AD0-1149-7DE0-B17A9B71BE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85264" y="2518772"/>
                  <a:ext cx="193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5D30888-8CE5-6192-C368-71CF9B80F19C}"/>
                    </a:ext>
                  </a:extLst>
                </p14:cNvPr>
                <p14:cNvContentPartPr/>
                <p14:nvPr/>
              </p14:nvContentPartPr>
              <p14:xfrm>
                <a:off x="8056544" y="2627132"/>
                <a:ext cx="135360" cy="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5D30888-8CE5-6192-C368-71CF9B80F19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47904" y="2618492"/>
                  <a:ext cx="153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463E42-2F6F-237A-D163-B4AF7C683669}"/>
                    </a:ext>
                  </a:extLst>
                </p14:cNvPr>
                <p14:cNvContentPartPr/>
                <p14:nvPr/>
              </p14:nvContentPartPr>
              <p14:xfrm>
                <a:off x="8226464" y="2594372"/>
                <a:ext cx="88200" cy="8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463E42-2F6F-237A-D163-B4AF7C68366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17464" y="2585732"/>
                  <a:ext cx="105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A79AEAC-AA88-4417-ED3A-5DECF7B518EC}"/>
                    </a:ext>
                  </a:extLst>
                </p14:cNvPr>
                <p14:cNvContentPartPr/>
                <p14:nvPr/>
              </p14:nvContentPartPr>
              <p14:xfrm>
                <a:off x="8523104" y="2551892"/>
                <a:ext cx="131400" cy="117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A79AEAC-AA88-4417-ED3A-5DECF7B518E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14104" y="2542892"/>
                  <a:ext cx="149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D9D942-23D6-16BE-9F70-2462A4CEEA20}"/>
                    </a:ext>
                  </a:extLst>
                </p14:cNvPr>
                <p14:cNvContentPartPr/>
                <p14:nvPr/>
              </p14:nvContentPartPr>
              <p14:xfrm>
                <a:off x="8566664" y="2589332"/>
                <a:ext cx="79200" cy="7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D9D942-23D6-16BE-9F70-2462A4CEEA2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58024" y="2580332"/>
                  <a:ext cx="96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FB384F-6DAD-69F5-2F07-0673ACDB15E8}"/>
                    </a:ext>
                  </a:extLst>
                </p14:cNvPr>
                <p14:cNvContentPartPr/>
                <p14:nvPr/>
              </p14:nvContentPartPr>
              <p14:xfrm>
                <a:off x="8398904" y="2573132"/>
                <a:ext cx="94320" cy="101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FB384F-6DAD-69F5-2F07-0673ACDB15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90264" y="2564492"/>
                  <a:ext cx="111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FE1FF26-5393-B71C-F4FB-B93BA2D44FFA}"/>
                    </a:ext>
                  </a:extLst>
                </p14:cNvPr>
                <p14:cNvContentPartPr/>
                <p14:nvPr/>
              </p14:nvContentPartPr>
              <p14:xfrm>
                <a:off x="8683664" y="2559452"/>
                <a:ext cx="108000" cy="91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FE1FF26-5393-B71C-F4FB-B93BA2D44FF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75024" y="2550812"/>
                  <a:ext cx="125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A9F15A-5487-21C9-1B0B-0B9ABBCFB621}"/>
                    </a:ext>
                  </a:extLst>
                </p14:cNvPr>
                <p14:cNvContentPartPr/>
                <p14:nvPr/>
              </p14:nvContentPartPr>
              <p14:xfrm>
                <a:off x="8810744" y="2576732"/>
                <a:ext cx="150840" cy="88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A9F15A-5487-21C9-1B0B-0B9ABBCFB62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802104" y="2567732"/>
                  <a:ext cx="168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86F5316-8ACB-1038-CAC0-A4C1ABCECE4F}"/>
                    </a:ext>
                  </a:extLst>
                </p14:cNvPr>
                <p14:cNvContentPartPr/>
                <p14:nvPr/>
              </p14:nvContentPartPr>
              <p14:xfrm>
                <a:off x="8970584" y="2565932"/>
                <a:ext cx="135360" cy="113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86F5316-8ACB-1038-CAC0-A4C1ABCECE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961584" y="2556932"/>
                  <a:ext cx="153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30A6AC-BC85-9F9D-4D75-0307370046ED}"/>
                    </a:ext>
                  </a:extLst>
                </p14:cNvPr>
                <p14:cNvContentPartPr/>
                <p14:nvPr/>
              </p14:nvContentPartPr>
              <p14:xfrm>
                <a:off x="9204224" y="2556932"/>
                <a:ext cx="101520" cy="126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30A6AC-BC85-9F9D-4D75-0307370046E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95224" y="2548292"/>
                  <a:ext cx="119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24D36B7-0B29-D1B9-1E54-0098AF68F73A}"/>
                    </a:ext>
                  </a:extLst>
                </p14:cNvPr>
                <p14:cNvContentPartPr/>
                <p14:nvPr/>
              </p14:nvContentPartPr>
              <p14:xfrm>
                <a:off x="9212144" y="2547212"/>
                <a:ext cx="183600" cy="116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24D36B7-0B29-D1B9-1E54-0098AF68F73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03504" y="2538212"/>
                  <a:ext cx="201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90A9EA7-9C7A-DDE2-F512-8D850700121D}"/>
                    </a:ext>
                  </a:extLst>
                </p14:cNvPr>
                <p14:cNvContentPartPr/>
                <p14:nvPr/>
              </p14:nvContentPartPr>
              <p14:xfrm>
                <a:off x="9448304" y="2590772"/>
                <a:ext cx="82080" cy="61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90A9EA7-9C7A-DDE2-F512-8D850700121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439304" y="2581772"/>
                  <a:ext cx="99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8CDCCD5-DD5E-23C4-B818-BBF32F86F5E2}"/>
                    </a:ext>
                  </a:extLst>
                </p14:cNvPr>
                <p14:cNvContentPartPr/>
                <p14:nvPr/>
              </p14:nvContentPartPr>
              <p14:xfrm>
                <a:off x="9561704" y="2589332"/>
                <a:ext cx="286920" cy="77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8CDCCD5-DD5E-23C4-B818-BBF32F86F5E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552704" y="2580332"/>
                  <a:ext cx="304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9B038D6-42D4-A160-1042-D3F9E4F56C32}"/>
                    </a:ext>
                  </a:extLst>
                </p14:cNvPr>
                <p14:cNvContentPartPr/>
                <p14:nvPr/>
              </p14:nvContentPartPr>
              <p14:xfrm>
                <a:off x="9762224" y="2538932"/>
                <a:ext cx="96840" cy="3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9B038D6-42D4-A160-1042-D3F9E4F56C3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753584" y="2530292"/>
                  <a:ext cx="11448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9786EAD-B830-F961-014F-0485A5C7C9E0}"/>
              </a:ext>
            </a:extLst>
          </p:cNvPr>
          <p:cNvGrpSpPr/>
          <p:nvPr/>
        </p:nvGrpSpPr>
        <p:grpSpPr>
          <a:xfrm>
            <a:off x="8131424" y="2786972"/>
            <a:ext cx="415800" cy="136080"/>
            <a:chOff x="8131424" y="2786972"/>
            <a:chExt cx="41580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57E33C6-2AA1-64E3-DDC0-FAC52909C9C9}"/>
                    </a:ext>
                  </a:extLst>
                </p14:cNvPr>
                <p14:cNvContentPartPr/>
                <p14:nvPr/>
              </p14:nvContentPartPr>
              <p14:xfrm>
                <a:off x="8131424" y="2804252"/>
                <a:ext cx="98640" cy="95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57E33C6-2AA1-64E3-DDC0-FAC52909C9C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22784" y="2795252"/>
                  <a:ext cx="116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E15EC6-A64D-1B6A-942E-03F3913DDD5D}"/>
                    </a:ext>
                  </a:extLst>
                </p14:cNvPr>
                <p14:cNvContentPartPr/>
                <p14:nvPr/>
              </p14:nvContentPartPr>
              <p14:xfrm>
                <a:off x="8257424" y="2786972"/>
                <a:ext cx="110520" cy="119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E15EC6-A64D-1B6A-942E-03F3913DDD5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48424" y="2778332"/>
                  <a:ext cx="128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4087CF-FC84-6151-F5DD-79C5BD2D8A47}"/>
                    </a:ext>
                  </a:extLst>
                </p14:cNvPr>
                <p14:cNvContentPartPr/>
                <p14:nvPr/>
              </p14:nvContentPartPr>
              <p14:xfrm>
                <a:off x="8293424" y="2810372"/>
                <a:ext cx="253800" cy="112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4087CF-FC84-6151-F5DD-79C5BD2D8A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4784" y="2801732"/>
                  <a:ext cx="2714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29F8F4-F2E6-7649-DE4E-1C108336CA18}"/>
              </a:ext>
            </a:extLst>
          </p:cNvPr>
          <p:cNvGrpSpPr/>
          <p:nvPr/>
        </p:nvGrpSpPr>
        <p:grpSpPr>
          <a:xfrm>
            <a:off x="8891024" y="2768252"/>
            <a:ext cx="1052640" cy="169200"/>
            <a:chOff x="8891024" y="2768252"/>
            <a:chExt cx="105264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108D75-28DE-1E85-5FEB-5E7B4510CED7}"/>
                    </a:ext>
                  </a:extLst>
                </p14:cNvPr>
                <p14:cNvContentPartPr/>
                <p14:nvPr/>
              </p14:nvContentPartPr>
              <p14:xfrm>
                <a:off x="8891024" y="2813972"/>
                <a:ext cx="43200" cy="101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108D75-28DE-1E85-5FEB-5E7B4510CED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882024" y="2804972"/>
                  <a:ext cx="60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925D9B8-9CD1-D2C9-39FF-E1104D231B2D}"/>
                    </a:ext>
                  </a:extLst>
                </p14:cNvPr>
                <p14:cNvContentPartPr/>
                <p14:nvPr/>
              </p14:nvContentPartPr>
              <p14:xfrm>
                <a:off x="8991464" y="2806412"/>
                <a:ext cx="142200" cy="97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925D9B8-9CD1-D2C9-39FF-E1104D231B2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982824" y="2797772"/>
                  <a:ext cx="159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1724EC3-05F0-2835-56C1-C8310114286D}"/>
                    </a:ext>
                  </a:extLst>
                </p14:cNvPr>
                <p14:cNvContentPartPr/>
                <p14:nvPr/>
              </p14:nvContentPartPr>
              <p14:xfrm>
                <a:off x="9292424" y="2819372"/>
                <a:ext cx="6840" cy="14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1724EC3-05F0-2835-56C1-C8310114286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83424" y="2810372"/>
                  <a:ext cx="24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43948E-2BDB-0E4F-6B26-1E95085CD974}"/>
                    </a:ext>
                  </a:extLst>
                </p14:cNvPr>
                <p14:cNvContentPartPr/>
                <p14:nvPr/>
              </p14:nvContentPartPr>
              <p14:xfrm>
                <a:off x="9288104" y="2816132"/>
                <a:ext cx="95760" cy="121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43948E-2BDB-0E4F-6B26-1E95085CD97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279104" y="2807132"/>
                  <a:ext cx="113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E7A49D6-9726-D52D-16F0-D02CAB65890D}"/>
                    </a:ext>
                  </a:extLst>
                </p14:cNvPr>
                <p14:cNvContentPartPr/>
                <p14:nvPr/>
              </p14:nvContentPartPr>
              <p14:xfrm>
                <a:off x="9189824" y="2811092"/>
                <a:ext cx="17280" cy="101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E7A49D6-9726-D52D-16F0-D02CAB65890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181184" y="2802092"/>
                  <a:ext cx="34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EA6A044-A531-CF8E-7994-304520D6ED30}"/>
                    </a:ext>
                  </a:extLst>
                </p14:cNvPr>
                <p14:cNvContentPartPr/>
                <p14:nvPr/>
              </p14:nvContentPartPr>
              <p14:xfrm>
                <a:off x="9432824" y="2808572"/>
                <a:ext cx="15120" cy="110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EA6A044-A531-CF8E-7994-304520D6ED3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23824" y="2799932"/>
                  <a:ext cx="32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0B20DC9-5CF0-4046-9516-BF266C569810}"/>
                    </a:ext>
                  </a:extLst>
                </p14:cNvPr>
                <p14:cNvContentPartPr/>
                <p14:nvPr/>
              </p14:nvContentPartPr>
              <p14:xfrm>
                <a:off x="9307544" y="2843132"/>
                <a:ext cx="93960" cy="32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0B20DC9-5CF0-4046-9516-BF266C56981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298904" y="2834492"/>
                  <a:ext cx="111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655C637-1825-32B5-406D-AC8A0349FDE5}"/>
                    </a:ext>
                  </a:extLst>
                </p14:cNvPr>
                <p14:cNvContentPartPr/>
                <p14:nvPr/>
              </p14:nvContentPartPr>
              <p14:xfrm>
                <a:off x="9492224" y="2807492"/>
                <a:ext cx="118800" cy="106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655C637-1825-32B5-406D-AC8A0349FDE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83224" y="2798852"/>
                  <a:ext cx="136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3D07407-B09B-49C9-C206-5598F5B71D4B}"/>
                    </a:ext>
                  </a:extLst>
                </p14:cNvPr>
                <p14:cNvContentPartPr/>
                <p14:nvPr/>
              </p14:nvContentPartPr>
              <p14:xfrm>
                <a:off x="9502304" y="2869412"/>
                <a:ext cx="72360" cy="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3D07407-B09B-49C9-C206-5598F5B71D4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93664" y="2860772"/>
                  <a:ext cx="90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056E9FF-EF21-73B3-1AEF-9306958E8570}"/>
                    </a:ext>
                  </a:extLst>
                </p14:cNvPr>
                <p14:cNvContentPartPr/>
                <p14:nvPr/>
              </p14:nvContentPartPr>
              <p14:xfrm>
                <a:off x="9687704" y="2833772"/>
                <a:ext cx="152640" cy="85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056E9FF-EF21-73B3-1AEF-9306958E857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679064" y="2824772"/>
                  <a:ext cx="170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E01BAAA-7264-8594-6531-A3431CE2E0CD}"/>
                    </a:ext>
                  </a:extLst>
                </p14:cNvPr>
                <p14:cNvContentPartPr/>
                <p14:nvPr/>
              </p14:nvContentPartPr>
              <p14:xfrm>
                <a:off x="9814784" y="2846012"/>
                <a:ext cx="107280" cy="69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E01BAAA-7264-8594-6531-A3431CE2E0C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806144" y="2837372"/>
                  <a:ext cx="124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E1392FF-2648-EC4F-6527-3DDD607C6720}"/>
                    </a:ext>
                  </a:extLst>
                </p14:cNvPr>
                <p14:cNvContentPartPr/>
                <p14:nvPr/>
              </p14:nvContentPartPr>
              <p14:xfrm>
                <a:off x="9820904" y="2768252"/>
                <a:ext cx="122760" cy="63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E1392FF-2648-EC4F-6527-3DDD607C672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11904" y="2759612"/>
                  <a:ext cx="1404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0D9187C-C40E-ABB2-C0F8-6D42492729DF}"/>
              </a:ext>
            </a:extLst>
          </p:cNvPr>
          <p:cNvGrpSpPr/>
          <p:nvPr/>
        </p:nvGrpSpPr>
        <p:grpSpPr>
          <a:xfrm>
            <a:off x="5787104" y="2300972"/>
            <a:ext cx="583920" cy="582120"/>
            <a:chOff x="5787104" y="2300972"/>
            <a:chExt cx="58392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87A4254-0B60-F4A9-BF83-5ACD24B83D44}"/>
                    </a:ext>
                  </a:extLst>
                </p14:cNvPr>
                <p14:cNvContentPartPr/>
                <p14:nvPr/>
              </p14:nvContentPartPr>
              <p14:xfrm>
                <a:off x="5787104" y="2300972"/>
                <a:ext cx="547560" cy="392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87A4254-0B60-F4A9-BF83-5ACD24B83D4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78464" y="2291972"/>
                  <a:ext cx="5652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2533ADA-399E-8721-96C5-4B5EEE9FB436}"/>
                    </a:ext>
                  </a:extLst>
                </p14:cNvPr>
                <p14:cNvContentPartPr/>
                <p14:nvPr/>
              </p14:nvContentPartPr>
              <p14:xfrm>
                <a:off x="6189584" y="2668892"/>
                <a:ext cx="163440" cy="199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2533ADA-399E-8721-96C5-4B5EEE9FB43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80584" y="2659892"/>
                  <a:ext cx="181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D262B08-2A4D-97F3-5544-61706490A157}"/>
                    </a:ext>
                  </a:extLst>
                </p14:cNvPr>
                <p14:cNvContentPartPr/>
                <p14:nvPr/>
              </p14:nvContentPartPr>
              <p14:xfrm>
                <a:off x="6235304" y="2774012"/>
                <a:ext cx="135720" cy="109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D262B08-2A4D-97F3-5544-61706490A15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26664" y="2765372"/>
                  <a:ext cx="1533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528CF3D-3DB1-2B16-9083-9EB999EE0B12}"/>
              </a:ext>
            </a:extLst>
          </p:cNvPr>
          <p:cNvGrpSpPr/>
          <p:nvPr/>
        </p:nvGrpSpPr>
        <p:grpSpPr>
          <a:xfrm>
            <a:off x="6084824" y="2908292"/>
            <a:ext cx="967320" cy="191880"/>
            <a:chOff x="6084824" y="2908292"/>
            <a:chExt cx="96732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C333B1B-78CD-F0AD-26A3-1C23AE6F79AB}"/>
                    </a:ext>
                  </a:extLst>
                </p14:cNvPr>
                <p14:cNvContentPartPr/>
                <p14:nvPr/>
              </p14:nvContentPartPr>
              <p14:xfrm>
                <a:off x="6092744" y="2974172"/>
                <a:ext cx="41760" cy="126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C333B1B-78CD-F0AD-26A3-1C23AE6F79A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084104" y="2965532"/>
                  <a:ext cx="59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4544027-574E-8A36-76BB-E90A282F37C8}"/>
                    </a:ext>
                  </a:extLst>
                </p14:cNvPr>
                <p14:cNvContentPartPr/>
                <p14:nvPr/>
              </p14:nvContentPartPr>
              <p14:xfrm>
                <a:off x="6084824" y="2908292"/>
                <a:ext cx="87120" cy="68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4544027-574E-8A36-76BB-E90A282F37C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76184" y="2899652"/>
                  <a:ext cx="104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9F6B21-B501-BE70-B1B4-01703A95D765}"/>
                    </a:ext>
                  </a:extLst>
                </p14:cNvPr>
                <p14:cNvContentPartPr/>
                <p14:nvPr/>
              </p14:nvContentPartPr>
              <p14:xfrm>
                <a:off x="6183464" y="3005132"/>
                <a:ext cx="129600" cy="81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9F6B21-B501-BE70-B1B4-01703A95D76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74824" y="2996492"/>
                  <a:ext cx="147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02A0480-B895-B53A-1140-D5ADAA67FFA3}"/>
                    </a:ext>
                  </a:extLst>
                </p14:cNvPr>
                <p14:cNvContentPartPr/>
                <p14:nvPr/>
              </p14:nvContentPartPr>
              <p14:xfrm>
                <a:off x="6202184" y="2957972"/>
                <a:ext cx="135000" cy="67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02A0480-B895-B53A-1140-D5ADAA67FFA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93544" y="2948972"/>
                  <a:ext cx="152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CCF591D-526D-4A2D-7EC5-9F6DC51D3F41}"/>
                    </a:ext>
                  </a:extLst>
                </p14:cNvPr>
                <p14:cNvContentPartPr/>
                <p14:nvPr/>
              </p14:nvContentPartPr>
              <p14:xfrm>
                <a:off x="6369944" y="2971292"/>
                <a:ext cx="118800" cy="104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CCF591D-526D-4A2D-7EC5-9F6DC51D3F4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60944" y="2962652"/>
                  <a:ext cx="136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B7CBE65-F9A8-1F0C-8697-05DFFE661A0D}"/>
                    </a:ext>
                  </a:extLst>
                </p14:cNvPr>
                <p14:cNvContentPartPr/>
                <p14:nvPr/>
              </p14:nvContentPartPr>
              <p14:xfrm>
                <a:off x="6513944" y="2982092"/>
                <a:ext cx="149760" cy="108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B7CBE65-F9A8-1F0C-8697-05DFFE661A0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04944" y="2973092"/>
                  <a:ext cx="167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4A248B7-9D5A-7475-FA89-EB4AD115680A}"/>
                    </a:ext>
                  </a:extLst>
                </p14:cNvPr>
                <p14:cNvContentPartPr/>
                <p14:nvPr/>
              </p14:nvContentPartPr>
              <p14:xfrm>
                <a:off x="6670544" y="3014492"/>
                <a:ext cx="68400" cy="65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4A248B7-9D5A-7475-FA89-EB4AD115680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661544" y="3005852"/>
                  <a:ext cx="86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0011A4-F772-9A8C-9446-833C5D2E81CC}"/>
                    </a:ext>
                  </a:extLst>
                </p14:cNvPr>
                <p14:cNvContentPartPr/>
                <p14:nvPr/>
              </p14:nvContentPartPr>
              <p14:xfrm>
                <a:off x="6660464" y="2928092"/>
                <a:ext cx="127800" cy="72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0011A4-F772-9A8C-9446-833C5D2E81C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651464" y="2919092"/>
                  <a:ext cx="145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F95F8AB-9DC5-5450-C22C-C7DA361F7CD4}"/>
                    </a:ext>
                  </a:extLst>
                </p14:cNvPr>
                <p14:cNvContentPartPr/>
                <p14:nvPr/>
              </p14:nvContentPartPr>
              <p14:xfrm>
                <a:off x="6761264" y="2978492"/>
                <a:ext cx="98640" cy="102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F95F8AB-9DC5-5450-C22C-C7DA361F7CD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52264" y="2969492"/>
                  <a:ext cx="116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DECB3C1-B25C-3D27-03B1-98D9C1F2C55E}"/>
                    </a:ext>
                  </a:extLst>
                </p14:cNvPr>
                <p14:cNvContentPartPr/>
                <p14:nvPr/>
              </p14:nvContentPartPr>
              <p14:xfrm>
                <a:off x="6891584" y="2989652"/>
                <a:ext cx="77400" cy="72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DECB3C1-B25C-3D27-03B1-98D9C1F2C55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82944" y="2980652"/>
                  <a:ext cx="95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BFF34C6-205B-5271-274D-8383584F9491}"/>
                    </a:ext>
                  </a:extLst>
                </p14:cNvPr>
                <p14:cNvContentPartPr/>
                <p14:nvPr/>
              </p14:nvContentPartPr>
              <p14:xfrm>
                <a:off x="7034864" y="2962652"/>
                <a:ext cx="17280" cy="69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BFF34C6-205B-5271-274D-8383584F949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26224" y="2953652"/>
                  <a:ext cx="349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711C77D-F00A-CE2F-6DF6-D582F7F28F5C}"/>
              </a:ext>
            </a:extLst>
          </p:cNvPr>
          <p:cNvGrpSpPr/>
          <p:nvPr/>
        </p:nvGrpSpPr>
        <p:grpSpPr>
          <a:xfrm>
            <a:off x="8744" y="5881172"/>
            <a:ext cx="2545560" cy="716400"/>
            <a:chOff x="8744" y="5881172"/>
            <a:chExt cx="254556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5F806BF-3AEE-54C2-3BAA-56E25AE0CEC5}"/>
                    </a:ext>
                  </a:extLst>
                </p14:cNvPr>
                <p14:cNvContentPartPr/>
                <p14:nvPr/>
              </p14:nvContentPartPr>
              <p14:xfrm>
                <a:off x="312224" y="5930852"/>
                <a:ext cx="238680" cy="136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5F806BF-3AEE-54C2-3BAA-56E25AE0CEC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03584" y="5922212"/>
                  <a:ext cx="256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F4BBA95-F1B6-2F1C-E3CB-9A7A3BA7B926}"/>
                    </a:ext>
                  </a:extLst>
                </p14:cNvPr>
                <p14:cNvContentPartPr/>
                <p14:nvPr/>
              </p14:nvContentPartPr>
              <p14:xfrm>
                <a:off x="513464" y="5881172"/>
                <a:ext cx="145440" cy="162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F4BBA95-F1B6-2F1C-E3CB-9A7A3BA7B92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04824" y="5872172"/>
                  <a:ext cx="163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BCA83B4-1433-2878-8F3A-B69FE588573E}"/>
                    </a:ext>
                  </a:extLst>
                </p14:cNvPr>
                <p14:cNvContentPartPr/>
                <p14:nvPr/>
              </p14:nvContentPartPr>
              <p14:xfrm>
                <a:off x="700304" y="5883692"/>
                <a:ext cx="183600" cy="164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BCA83B4-1433-2878-8F3A-B69FE588573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91304" y="5875052"/>
                  <a:ext cx="201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4E8FD8-3FD6-0393-A5D6-EA02200E4ABE}"/>
                    </a:ext>
                  </a:extLst>
                </p14:cNvPr>
                <p14:cNvContentPartPr/>
                <p14:nvPr/>
              </p14:nvContentPartPr>
              <p14:xfrm>
                <a:off x="297824" y="6035612"/>
                <a:ext cx="636840" cy="113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4E8FD8-3FD6-0393-A5D6-EA02200E4AB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88824" y="6026612"/>
                  <a:ext cx="654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BCD2FA4-442F-19DC-188B-43C9990C12B3}"/>
                    </a:ext>
                  </a:extLst>
                </p14:cNvPr>
                <p14:cNvContentPartPr/>
                <p14:nvPr/>
              </p14:nvContentPartPr>
              <p14:xfrm>
                <a:off x="219344" y="6344492"/>
                <a:ext cx="30960" cy="136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BCD2FA4-442F-19DC-188B-43C9990C12B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0344" y="6335852"/>
                  <a:ext cx="48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B1973C4-962D-C07A-2CB9-956E3420C357}"/>
                    </a:ext>
                  </a:extLst>
                </p14:cNvPr>
                <p14:cNvContentPartPr/>
                <p14:nvPr/>
              </p14:nvContentPartPr>
              <p14:xfrm>
                <a:off x="199184" y="6282932"/>
                <a:ext cx="114480" cy="11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B1973C4-962D-C07A-2CB9-956E3420C35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90544" y="6274292"/>
                  <a:ext cx="132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024C1E8-33E8-29C9-B054-7540A206872E}"/>
                    </a:ext>
                  </a:extLst>
                </p14:cNvPr>
                <p14:cNvContentPartPr/>
                <p14:nvPr/>
              </p14:nvContentPartPr>
              <p14:xfrm>
                <a:off x="359744" y="6305612"/>
                <a:ext cx="157320" cy="109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024C1E8-33E8-29C9-B054-7540A206872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1104" y="6296612"/>
                  <a:ext cx="174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27305BE-2878-2BE2-949C-03B42540611E}"/>
                    </a:ext>
                  </a:extLst>
                </p14:cNvPr>
                <p14:cNvContentPartPr/>
                <p14:nvPr/>
              </p14:nvContentPartPr>
              <p14:xfrm>
                <a:off x="8744" y="6195452"/>
                <a:ext cx="97560" cy="88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27305BE-2878-2BE2-949C-03B42540611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-256" y="6186452"/>
                  <a:ext cx="115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0CFD5FB-891D-D484-0F26-4F098640226C}"/>
                    </a:ext>
                  </a:extLst>
                </p14:cNvPr>
                <p14:cNvContentPartPr/>
                <p14:nvPr/>
              </p14:nvContentPartPr>
              <p14:xfrm>
                <a:off x="518864" y="6183572"/>
                <a:ext cx="46080" cy="36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0CFD5FB-891D-D484-0F26-4F098640226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09864" y="6174932"/>
                  <a:ext cx="63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C92183-024E-03B1-F782-0B4C5B9F4587}"/>
                    </a:ext>
                  </a:extLst>
                </p14:cNvPr>
                <p14:cNvContentPartPr/>
                <p14:nvPr/>
              </p14:nvContentPartPr>
              <p14:xfrm>
                <a:off x="568544" y="6162692"/>
                <a:ext cx="45360" cy="49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C92183-024E-03B1-F782-0B4C5B9F458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59904" y="6153692"/>
                  <a:ext cx="63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6905FB7-461A-0059-C29F-8B069ABB3107}"/>
                    </a:ext>
                  </a:extLst>
                </p14:cNvPr>
                <p14:cNvContentPartPr/>
                <p14:nvPr/>
              </p14:nvContentPartPr>
              <p14:xfrm>
                <a:off x="747464" y="6279692"/>
                <a:ext cx="102600" cy="13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6905FB7-461A-0059-C29F-8B069ABB310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38824" y="6270692"/>
                  <a:ext cx="120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DD532F8-538A-ED51-77DC-BC7E0959014D}"/>
                    </a:ext>
                  </a:extLst>
                </p14:cNvPr>
                <p14:cNvContentPartPr/>
                <p14:nvPr/>
              </p14:nvContentPartPr>
              <p14:xfrm>
                <a:off x="742424" y="6330452"/>
                <a:ext cx="153720" cy="38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DD532F8-538A-ED51-77DC-BC7E0959014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33424" y="6321812"/>
                  <a:ext cx="171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F78E954-B663-7B12-6720-DA993AAC61A4}"/>
                    </a:ext>
                  </a:extLst>
                </p14:cNvPr>
                <p14:cNvContentPartPr/>
                <p14:nvPr/>
              </p14:nvContentPartPr>
              <p14:xfrm>
                <a:off x="1127264" y="6220292"/>
                <a:ext cx="17280" cy="142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F78E954-B663-7B12-6720-DA993AAC61A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18624" y="6211652"/>
                  <a:ext cx="34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9DC7AD6-4ADA-2378-E458-04198F6F73BF}"/>
                    </a:ext>
                  </a:extLst>
                </p14:cNvPr>
                <p14:cNvContentPartPr/>
                <p14:nvPr/>
              </p14:nvContentPartPr>
              <p14:xfrm>
                <a:off x="1091264" y="6198332"/>
                <a:ext cx="139680" cy="15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9DC7AD6-4ADA-2378-E458-04198F6F73B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82264" y="6189332"/>
                  <a:ext cx="157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BB5AE1A-03FA-B3DB-AD4E-B670BE0F4B61}"/>
                    </a:ext>
                  </a:extLst>
                </p14:cNvPr>
                <p14:cNvContentPartPr/>
                <p14:nvPr/>
              </p14:nvContentPartPr>
              <p14:xfrm>
                <a:off x="1107464" y="6225692"/>
                <a:ext cx="196560" cy="59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BB5AE1A-03FA-B3DB-AD4E-B670BE0F4B6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98824" y="6217052"/>
                  <a:ext cx="214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E2941F3-9F7F-1D22-7D3B-33F18BC95D50}"/>
                    </a:ext>
                  </a:extLst>
                </p14:cNvPr>
                <p14:cNvContentPartPr/>
                <p14:nvPr/>
              </p14:nvContentPartPr>
              <p14:xfrm>
                <a:off x="1359824" y="6215252"/>
                <a:ext cx="144000" cy="110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E2941F3-9F7F-1D22-7D3B-33F18BC95D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51184" y="6206612"/>
                  <a:ext cx="161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5B05A9F-3ABB-F006-E4D0-C7B5B64916E9}"/>
                    </a:ext>
                  </a:extLst>
                </p14:cNvPr>
                <p14:cNvContentPartPr/>
                <p14:nvPr/>
              </p14:nvContentPartPr>
              <p14:xfrm>
                <a:off x="1517504" y="6248732"/>
                <a:ext cx="117000" cy="75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5B05A9F-3ABB-F006-E4D0-C7B5B64916E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508504" y="6240092"/>
                  <a:ext cx="134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A2D818D-7EFD-1DAE-1E3C-6C4E5E084712}"/>
                    </a:ext>
                  </a:extLst>
                </p14:cNvPr>
                <p14:cNvContentPartPr/>
                <p14:nvPr/>
              </p14:nvContentPartPr>
              <p14:xfrm>
                <a:off x="1497704" y="6160892"/>
                <a:ext cx="127800" cy="84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A2D818D-7EFD-1DAE-1E3C-6C4E5E08471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89064" y="6151892"/>
                  <a:ext cx="145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6F797E5-9450-7CA8-0874-48BA45D4D0B9}"/>
                    </a:ext>
                  </a:extLst>
                </p14:cNvPr>
                <p14:cNvContentPartPr/>
                <p14:nvPr/>
              </p14:nvContentPartPr>
              <p14:xfrm>
                <a:off x="1091624" y="6484892"/>
                <a:ext cx="160560" cy="112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6F797E5-9450-7CA8-0874-48BA45D4D0B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82624" y="6475892"/>
                  <a:ext cx="178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4F8E100-372B-112A-8FC8-D6191AC2ACEE}"/>
                    </a:ext>
                  </a:extLst>
                </p14:cNvPr>
                <p14:cNvContentPartPr/>
                <p14:nvPr/>
              </p14:nvContentPartPr>
              <p14:xfrm>
                <a:off x="1267304" y="6553292"/>
                <a:ext cx="88560" cy="28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4F8E100-372B-112A-8FC8-D6191AC2ACE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58304" y="6544652"/>
                  <a:ext cx="106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D4B9AA5-2F5C-C22E-F918-EAF2EF5C9FF7}"/>
                    </a:ext>
                  </a:extLst>
                </p14:cNvPr>
                <p14:cNvContentPartPr/>
                <p14:nvPr/>
              </p14:nvContentPartPr>
              <p14:xfrm>
                <a:off x="1282424" y="6442772"/>
                <a:ext cx="77040" cy="48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D4B9AA5-2F5C-C22E-F918-EAF2EF5C9FF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273784" y="6434132"/>
                  <a:ext cx="94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35B0179-05BA-B227-26E9-6627AC7C7885}"/>
                    </a:ext>
                  </a:extLst>
                </p14:cNvPr>
                <p14:cNvContentPartPr/>
                <p14:nvPr/>
              </p14:nvContentPartPr>
              <p14:xfrm>
                <a:off x="1440824" y="6442772"/>
                <a:ext cx="94320" cy="141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35B0179-05BA-B227-26E9-6627AC7C788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32184" y="6433772"/>
                  <a:ext cx="111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E5C09B-BE47-192A-0E80-2B8D9F8762A5}"/>
                    </a:ext>
                  </a:extLst>
                </p14:cNvPr>
                <p14:cNvContentPartPr/>
                <p14:nvPr/>
              </p14:nvContentPartPr>
              <p14:xfrm>
                <a:off x="1582664" y="6452132"/>
                <a:ext cx="87480" cy="95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E5C09B-BE47-192A-0E80-2B8D9F8762A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573664" y="6443492"/>
                  <a:ext cx="105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C3DDC4A-A33D-8B10-D4F4-35B35A7F0D74}"/>
                    </a:ext>
                  </a:extLst>
                </p14:cNvPr>
                <p14:cNvContentPartPr/>
                <p14:nvPr/>
              </p14:nvContentPartPr>
              <p14:xfrm>
                <a:off x="1696064" y="6435212"/>
                <a:ext cx="84600" cy="98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C3DDC4A-A33D-8B10-D4F4-35B35A7F0D7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687424" y="6426572"/>
                  <a:ext cx="102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6F1CCAF-8865-4789-7F77-5B4069A68121}"/>
                    </a:ext>
                  </a:extLst>
                </p14:cNvPr>
                <p14:cNvContentPartPr/>
                <p14:nvPr/>
              </p14:nvContentPartPr>
              <p14:xfrm>
                <a:off x="1850144" y="6457532"/>
                <a:ext cx="97560" cy="87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6F1CCAF-8865-4789-7F77-5B4069A6812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841144" y="6448532"/>
                  <a:ext cx="115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6DD280D-034F-DACB-C515-F264C8771003}"/>
                    </a:ext>
                  </a:extLst>
                </p14:cNvPr>
                <p14:cNvContentPartPr/>
                <p14:nvPr/>
              </p14:nvContentPartPr>
              <p14:xfrm>
                <a:off x="1938344" y="6397772"/>
                <a:ext cx="64440" cy="87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6DD280D-034F-DACB-C515-F264C877100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929704" y="6388772"/>
                  <a:ext cx="82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68C0317-5C9E-3605-BAE2-5792F6B84E3B}"/>
                    </a:ext>
                  </a:extLst>
                </p14:cNvPr>
                <p14:cNvContentPartPr/>
                <p14:nvPr/>
              </p14:nvContentPartPr>
              <p14:xfrm>
                <a:off x="2107904" y="6417572"/>
                <a:ext cx="22680" cy="95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68C0317-5C9E-3605-BAE2-5792F6B84E3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099264" y="6408932"/>
                  <a:ext cx="40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FD483FB-1A1C-A120-EB4D-E1B4BD636392}"/>
                    </a:ext>
                  </a:extLst>
                </p14:cNvPr>
                <p14:cNvContentPartPr/>
                <p14:nvPr/>
              </p14:nvContentPartPr>
              <p14:xfrm>
                <a:off x="2053184" y="6396692"/>
                <a:ext cx="111960" cy="12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FD483FB-1A1C-A120-EB4D-E1B4BD63639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044184" y="6387692"/>
                  <a:ext cx="129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623890C-6837-61AE-98E4-85EC3718992A}"/>
                    </a:ext>
                  </a:extLst>
                </p14:cNvPr>
                <p14:cNvContentPartPr/>
                <p14:nvPr/>
              </p14:nvContentPartPr>
              <p14:xfrm>
                <a:off x="2196464" y="6400292"/>
                <a:ext cx="232200" cy="126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623890C-6837-61AE-98E4-85EC3718992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187464" y="6391652"/>
                  <a:ext cx="249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57B971A-BB8D-9EB3-E0C9-B97A3598FCAE}"/>
                    </a:ext>
                  </a:extLst>
                </p14:cNvPr>
                <p14:cNvContentPartPr/>
                <p14:nvPr/>
              </p14:nvContentPartPr>
              <p14:xfrm>
                <a:off x="2459624" y="6335852"/>
                <a:ext cx="40680" cy="59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57B971A-BB8D-9EB3-E0C9-B97A3598FCA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450984" y="6326852"/>
                  <a:ext cx="58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14E4767-3297-99ED-8353-FA0F312044B8}"/>
                    </a:ext>
                  </a:extLst>
                </p14:cNvPr>
                <p14:cNvContentPartPr/>
                <p14:nvPr/>
              </p14:nvContentPartPr>
              <p14:xfrm>
                <a:off x="2520464" y="6335852"/>
                <a:ext cx="33840" cy="54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14E4767-3297-99ED-8353-FA0F312044B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11824" y="6326852"/>
                  <a:ext cx="51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37BA934-029F-17A6-C5B8-EDF471384578}"/>
                    </a:ext>
                  </a:extLst>
                </p14:cNvPr>
                <p14:cNvContentPartPr/>
                <p14:nvPr/>
              </p14:nvContentPartPr>
              <p14:xfrm>
                <a:off x="991544" y="6071972"/>
                <a:ext cx="26640" cy="55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37BA934-029F-17A6-C5B8-EDF47138457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82904" y="6062972"/>
                  <a:ext cx="4428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8085E19-BD5D-8701-361B-724C69AA1605}"/>
                  </a:ext>
                </a:extLst>
              </p14:cNvPr>
              <p14:cNvContentPartPr/>
              <p14:nvPr/>
            </p14:nvContentPartPr>
            <p14:xfrm>
              <a:off x="1030424" y="6058292"/>
              <a:ext cx="39600" cy="63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8085E19-BD5D-8701-361B-724C69AA160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21424" y="6049652"/>
                <a:ext cx="57240" cy="8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772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card with black text&#10;&#10;Description automatically generated">
            <a:extLst>
              <a:ext uri="{FF2B5EF4-FFF2-40B4-BE49-F238E27FC236}">
                <a16:creationId xmlns:a16="http://schemas.microsoft.com/office/drawing/2014/main" id="{915D9F12-ADA1-847C-05FF-BD09DFE9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3184" cy="4160881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4B5EE3E0-D072-A385-FD5A-378B63CDE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96" y="2742843"/>
            <a:ext cx="6050804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EB30B3C4-266A-F70E-640B-222AC7D0A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171" y="1018999"/>
            <a:ext cx="6429822" cy="25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3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15</cp:revision>
  <dcterms:created xsi:type="dcterms:W3CDTF">2023-09-20T12:29:49Z</dcterms:created>
  <dcterms:modified xsi:type="dcterms:W3CDTF">2023-12-28T09:34:11Z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2023-09-20T12:52:17Z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7dde6035-eec5-47df-b566-f65cdb5f5f2b</vt:lpwstr>
  </property>
  <property fmtid="{D5CDD505-2E9C-101B-9397-08002B2CF9AE}" pid="8" name="MSIP_Label_2ad0b24d-6422-44b0-b3de-abb3a9e8c81a_ContentBits">
    <vt:lpwstr>0</vt:lpwstr>
  </property>
</Properties>
</file>